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7d688680e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fdbcd680e42bb"/>
  </p:sldMasterIdLst>
  <p:sldIdLst>
    <p:sldId xmlns:r="http://schemas.openxmlformats.org/officeDocument/2006/relationships" id="256" r:id="Rbdcd77e9322e4f0d"/>
    <p:sldId xmlns:r="http://schemas.openxmlformats.org/officeDocument/2006/relationships" id="257" r:id="R7c5fb761696c4ad6"/>
    <p:sldId xmlns:r="http://schemas.openxmlformats.org/officeDocument/2006/relationships" id="258" r:id="Re815610e6534481b"/>
    <p:sldId xmlns:r="http://schemas.openxmlformats.org/officeDocument/2006/relationships" id="259" r:id="Ra9122702a1524db3"/>
    <p:sldId xmlns:r="http://schemas.openxmlformats.org/officeDocument/2006/relationships" id="260" r:id="Rd6cc6effe03245aa"/>
    <p:sldId xmlns:r="http://schemas.openxmlformats.org/officeDocument/2006/relationships" id="261" r:id="R92e6e24f34b24b51"/>
    <p:sldId xmlns:r="http://schemas.openxmlformats.org/officeDocument/2006/relationships" id="262" r:id="R2b093c8e4312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fdbcd680e42bb" /><Relationship Type="http://schemas.openxmlformats.org/officeDocument/2006/relationships/slide" Target="/ppt/slides/slide1.xml" Id="Rbdcd77e9322e4f0d" /><Relationship Type="http://schemas.openxmlformats.org/officeDocument/2006/relationships/slide" Target="/ppt/slides/slide2.xml" Id="R7c5fb761696c4ad6" /><Relationship Type="http://schemas.openxmlformats.org/officeDocument/2006/relationships/slide" Target="/ppt/slides/slide3.xml" Id="Re815610e6534481b" /><Relationship Type="http://schemas.openxmlformats.org/officeDocument/2006/relationships/slide" Target="/ppt/slides/slide4.xml" Id="Ra9122702a1524db3" /><Relationship Type="http://schemas.openxmlformats.org/officeDocument/2006/relationships/slide" Target="/ppt/slides/slide5.xml" Id="Rd6cc6effe03245aa" /><Relationship Type="http://schemas.openxmlformats.org/officeDocument/2006/relationships/slide" Target="/ppt/slides/slide6.xml" Id="R92e6e24f34b24b51" /><Relationship Type="http://schemas.openxmlformats.org/officeDocument/2006/relationships/slide" Target="/ppt/slides/slide7.xml" Id="R2b093c8e4312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c46eaa505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273906f644bf" /><Relationship Type="http://schemas.openxmlformats.org/officeDocument/2006/relationships/theme" Target="/ppt/slideMasters/theme/theme1.xml" Id="R4c781e648cc9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d273906f6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a070972c9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0bf387092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9538559e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f57660c7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77ee8bd62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17387dbb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d5459a934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SIGURD SIVERTSEN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SIVERTSEN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16 675 175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157 032 249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159 995 698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kjeveortoped@sivertsen.nhn.no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989 811 541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