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d87c81f9534e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cf088928a544ae"/>
  </p:sldMasterIdLst>
  <p:sldIdLst>
    <p:sldId xmlns:r="http://schemas.openxmlformats.org/officeDocument/2006/relationships" id="256" r:id="Rba37873e5ef24ac3"/>
    <p:sldId xmlns:r="http://schemas.openxmlformats.org/officeDocument/2006/relationships" id="257" r:id="R4efb2f8d49cb4afa"/>
    <p:sldId xmlns:r="http://schemas.openxmlformats.org/officeDocument/2006/relationships" id="258" r:id="R0a2f6169f9c94371"/>
    <p:sldId xmlns:r="http://schemas.openxmlformats.org/officeDocument/2006/relationships" id="259" r:id="Ra3d692031d5549cf"/>
    <p:sldId xmlns:r="http://schemas.openxmlformats.org/officeDocument/2006/relationships" id="260" r:id="R796caa735a754477"/>
    <p:sldId xmlns:r="http://schemas.openxmlformats.org/officeDocument/2006/relationships" id="261" r:id="R657ff9f7c32445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cf088928a544ae" /><Relationship Type="http://schemas.openxmlformats.org/officeDocument/2006/relationships/slide" Target="/ppt/slides/slide1.xml" Id="Rba37873e5ef24ac3" /><Relationship Type="http://schemas.openxmlformats.org/officeDocument/2006/relationships/slide" Target="/ppt/slides/slide2.xml" Id="R4efb2f8d49cb4afa" /><Relationship Type="http://schemas.openxmlformats.org/officeDocument/2006/relationships/slide" Target="/ppt/slides/slide3.xml" Id="R0a2f6169f9c94371" /><Relationship Type="http://schemas.openxmlformats.org/officeDocument/2006/relationships/slide" Target="/ppt/slides/slide4.xml" Id="Ra3d692031d5549cf" /><Relationship Type="http://schemas.openxmlformats.org/officeDocument/2006/relationships/slide" Target="/ppt/slides/slide5.xml" Id="R796caa735a754477" /><Relationship Type="http://schemas.openxmlformats.org/officeDocument/2006/relationships/slide" Target="/ppt/slides/slide6.xml" Id="R657ff9f7c32445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06239c476447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720ff1cfc4f13" /><Relationship Type="http://schemas.openxmlformats.org/officeDocument/2006/relationships/theme" Target="/ppt/slideMasters/theme/theme1.xml" Id="R31e060c0971b46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4720ff1cfc4f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281603fd74a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c1453f94140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e49cfac064b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6af261b134c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d489a0d2248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4aa5af4314e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HEVLE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HEVLE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HEVLE EIENDOM AS ble etablert [år] og holder til i Oppdal.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HEVLE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HEVLE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HEVLE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HEVLE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HEVLE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Lars Hevle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7340 Oppdal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989 826 549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HEVLE EIENDOM AS</a:t>
            </a:r>
          </a:p>
        </p:txBody>
      </p:sp>
    </p:spTree>
  </p:cSld>
  <p:clrMapOvr>
    <a:masterClrMapping xmlns:a="http://schemas.openxmlformats.org/drawingml/2006/main"/>
  </p:clrMapOvr>
</p:sld>
</file>