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1bb2c89c7d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5824c3de14ef2"/>
  </p:sldMasterIdLst>
  <p:sldIdLst>
    <p:sldId xmlns:r="http://schemas.openxmlformats.org/officeDocument/2006/relationships" id="256" r:id="Raf83ac8e35584fe6"/>
    <p:sldId xmlns:r="http://schemas.openxmlformats.org/officeDocument/2006/relationships" id="257" r:id="R6f35ba8cbdd44e2b"/>
    <p:sldId xmlns:r="http://schemas.openxmlformats.org/officeDocument/2006/relationships" id="258" r:id="R6c42442776324ae1"/>
    <p:sldId xmlns:r="http://schemas.openxmlformats.org/officeDocument/2006/relationships" id="259" r:id="R7c59b795321945d9"/>
    <p:sldId xmlns:r="http://schemas.openxmlformats.org/officeDocument/2006/relationships" id="260" r:id="Rfd6e90fdeaf3495c"/>
    <p:sldId xmlns:r="http://schemas.openxmlformats.org/officeDocument/2006/relationships" id="261" r:id="Ra8bef211410b46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5824c3de14ef2" /><Relationship Type="http://schemas.openxmlformats.org/officeDocument/2006/relationships/slide" Target="/ppt/slides/slide1.xml" Id="Raf83ac8e35584fe6" /><Relationship Type="http://schemas.openxmlformats.org/officeDocument/2006/relationships/slide" Target="/ppt/slides/slide2.xml" Id="R6f35ba8cbdd44e2b" /><Relationship Type="http://schemas.openxmlformats.org/officeDocument/2006/relationships/slide" Target="/ppt/slides/slide3.xml" Id="R6c42442776324ae1" /><Relationship Type="http://schemas.openxmlformats.org/officeDocument/2006/relationships/slide" Target="/ppt/slides/slide4.xml" Id="R7c59b795321945d9" /><Relationship Type="http://schemas.openxmlformats.org/officeDocument/2006/relationships/slide" Target="/ppt/slides/slide5.xml" Id="Rfd6e90fdeaf3495c" /><Relationship Type="http://schemas.openxmlformats.org/officeDocument/2006/relationships/slide" Target="/ppt/slides/slide6.xml" Id="Ra8bef211410b46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371445e0e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0964ab7244ce0" /><Relationship Type="http://schemas.openxmlformats.org/officeDocument/2006/relationships/theme" Target="/ppt/slideMasters/theme/theme1.xml" Id="R841c0367440f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d0964ab724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d23e86b2a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3d61d4691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567520a66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150d32ea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4d256e530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63d9a6e4c4e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 LILLESTRØM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 LILLESTRØM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LILLESTRØM AS</a:t>
            </a:r>
          </a:p>
        </p:txBody>
      </p:sp>
    </p:spTree>
  </p:cSld>
  <p:clrMapOvr>
    <a:masterClrMapping xmlns:a="http://schemas.openxmlformats.org/drawingml/2006/main"/>
  </p:clrMapOvr>
</p:sld>
</file>