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c82082a6bf441e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790e44690b145d5"/>
  </p:sldMasterIdLst>
  <p:sldIdLst>
    <p:sldId xmlns:r="http://schemas.openxmlformats.org/officeDocument/2006/relationships" id="256" r:id="Rf5ac373d821d4b01"/>
    <p:sldId xmlns:r="http://schemas.openxmlformats.org/officeDocument/2006/relationships" id="257" r:id="Rd4c1b110b1d04445"/>
    <p:sldId xmlns:r="http://schemas.openxmlformats.org/officeDocument/2006/relationships" id="258" r:id="R3281d968c27e4e4c"/>
    <p:sldId xmlns:r="http://schemas.openxmlformats.org/officeDocument/2006/relationships" id="259" r:id="R120f187b2bdf434d"/>
    <p:sldId xmlns:r="http://schemas.openxmlformats.org/officeDocument/2006/relationships" id="260" r:id="R998399638b964094"/>
    <p:sldId xmlns:r="http://schemas.openxmlformats.org/officeDocument/2006/relationships" id="261" r:id="Rc1771ac3cc93469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790e44690b145d5" /><Relationship Type="http://schemas.openxmlformats.org/officeDocument/2006/relationships/slide" Target="/ppt/slides/slide1.xml" Id="Rf5ac373d821d4b01" /><Relationship Type="http://schemas.openxmlformats.org/officeDocument/2006/relationships/slide" Target="/ppt/slides/slide2.xml" Id="Rd4c1b110b1d04445" /><Relationship Type="http://schemas.openxmlformats.org/officeDocument/2006/relationships/slide" Target="/ppt/slides/slide3.xml" Id="R3281d968c27e4e4c" /><Relationship Type="http://schemas.openxmlformats.org/officeDocument/2006/relationships/slide" Target="/ppt/slides/slide4.xml" Id="R120f187b2bdf434d" /><Relationship Type="http://schemas.openxmlformats.org/officeDocument/2006/relationships/slide" Target="/ppt/slides/slide5.xml" Id="R998399638b964094" /><Relationship Type="http://schemas.openxmlformats.org/officeDocument/2006/relationships/slide" Target="/ppt/slides/slide6.xml" Id="Rc1771ac3cc93469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eb5c25098f74a7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a39bb888b224ec5" /><Relationship Type="http://schemas.openxmlformats.org/officeDocument/2006/relationships/theme" Target="/ppt/slideMasters/theme/theme1.xml" Id="R86fd1396a6b14c0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a39bb888b224ec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e4a4021df934f5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ce8f1f0df98485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5d2c4e43a82487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f337d30ad74457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c48efc8979f447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76dc3f4d064412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KVIK LILLESTRØM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KVIK LILLESTRØM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KVIK LILLESTRØM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KVIK LILLESTRØM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KVIK LILLESTRØM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KVIK LILLESTRØM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KAOS INVEST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KVIK LILLESTRØM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989 826 921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KVIK LILLESTRØM AS</a:t>
            </a:r>
          </a:p>
        </p:txBody>
      </p:sp>
    </p:spTree>
  </p:cSld>
  <p:clrMapOvr>
    <a:masterClrMapping xmlns:a="http://schemas.openxmlformats.org/drawingml/2006/main"/>
  </p:clrMapOvr>
</p:sld>
</file>