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410ad306d04d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4fbd988f8446ff"/>
  </p:sldMasterIdLst>
  <p:sldIdLst>
    <p:sldId xmlns:r="http://schemas.openxmlformats.org/officeDocument/2006/relationships" id="256" r:id="Rff45fc529bad486e"/>
    <p:sldId xmlns:r="http://schemas.openxmlformats.org/officeDocument/2006/relationships" id="257" r:id="Re75fa826a9c84b22"/>
    <p:sldId xmlns:r="http://schemas.openxmlformats.org/officeDocument/2006/relationships" id="258" r:id="R457cb9e42e284ca6"/>
    <p:sldId xmlns:r="http://schemas.openxmlformats.org/officeDocument/2006/relationships" id="259" r:id="Rc085e3b1af494ea6"/>
    <p:sldId xmlns:r="http://schemas.openxmlformats.org/officeDocument/2006/relationships" id="260" r:id="R1d18798a361f4e08"/>
    <p:sldId xmlns:r="http://schemas.openxmlformats.org/officeDocument/2006/relationships" id="261" r:id="R5bfc0810360d47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4fbd988f8446ff" /><Relationship Type="http://schemas.openxmlformats.org/officeDocument/2006/relationships/slide" Target="/ppt/slides/slide1.xml" Id="Rff45fc529bad486e" /><Relationship Type="http://schemas.openxmlformats.org/officeDocument/2006/relationships/slide" Target="/ppt/slides/slide2.xml" Id="Re75fa826a9c84b22" /><Relationship Type="http://schemas.openxmlformats.org/officeDocument/2006/relationships/slide" Target="/ppt/slides/slide3.xml" Id="R457cb9e42e284ca6" /><Relationship Type="http://schemas.openxmlformats.org/officeDocument/2006/relationships/slide" Target="/ppt/slides/slide4.xml" Id="Rc085e3b1af494ea6" /><Relationship Type="http://schemas.openxmlformats.org/officeDocument/2006/relationships/slide" Target="/ppt/slides/slide5.xml" Id="R1d18798a361f4e08" /><Relationship Type="http://schemas.openxmlformats.org/officeDocument/2006/relationships/slide" Target="/ppt/slides/slide6.xml" Id="R5bfc0810360d47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500932aad84c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6904427f142d3" /><Relationship Type="http://schemas.openxmlformats.org/officeDocument/2006/relationships/theme" Target="/ppt/slideMasters/theme/theme1.xml" Id="R7476f3a066fa4b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a6904427f142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622c0ee624b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b9a9e660540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3abf5475544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5e7c99cf040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18263aa8e4a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5d9d14b604d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 ARMERING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ARMERING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ARMERING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ARMERING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ARMERING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ARMERING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Greåkerveien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1718 Greåker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10 14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989 830 619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ARMERING HOLDING AS</a:t>
            </a:r>
          </a:p>
        </p:txBody>
      </p:sp>
    </p:spTree>
  </p:cSld>
  <p:clrMapOvr>
    <a:masterClrMapping xmlns:a="http://schemas.openxmlformats.org/drawingml/2006/main"/>
  </p:clrMapOvr>
</p:sld>
</file>