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c41f8ae9424b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2b6280c6184ce9"/>
  </p:sldMasterIdLst>
  <p:sldIdLst>
    <p:sldId xmlns:r="http://schemas.openxmlformats.org/officeDocument/2006/relationships" id="256" r:id="Rf1f57904879a4743"/>
    <p:sldId xmlns:r="http://schemas.openxmlformats.org/officeDocument/2006/relationships" id="257" r:id="Rbe765f22082e4922"/>
    <p:sldId xmlns:r="http://schemas.openxmlformats.org/officeDocument/2006/relationships" id="258" r:id="Rbac6992adc6e4f38"/>
    <p:sldId xmlns:r="http://schemas.openxmlformats.org/officeDocument/2006/relationships" id="259" r:id="R05207dc4845c4847"/>
    <p:sldId xmlns:r="http://schemas.openxmlformats.org/officeDocument/2006/relationships" id="260" r:id="Ref720e9ed9ba4c59"/>
    <p:sldId xmlns:r="http://schemas.openxmlformats.org/officeDocument/2006/relationships" id="261" r:id="Ra19aa802db8441ef"/>
    <p:sldId xmlns:r="http://schemas.openxmlformats.org/officeDocument/2006/relationships" id="262" r:id="R7c185400246743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b6280c6184ce9" /><Relationship Type="http://schemas.openxmlformats.org/officeDocument/2006/relationships/slide" Target="/ppt/slides/slide1.xml" Id="Rf1f57904879a4743" /><Relationship Type="http://schemas.openxmlformats.org/officeDocument/2006/relationships/slide" Target="/ppt/slides/slide2.xml" Id="Rbe765f22082e4922" /><Relationship Type="http://schemas.openxmlformats.org/officeDocument/2006/relationships/slide" Target="/ppt/slides/slide3.xml" Id="Rbac6992adc6e4f38" /><Relationship Type="http://schemas.openxmlformats.org/officeDocument/2006/relationships/slide" Target="/ppt/slides/slide4.xml" Id="R05207dc4845c4847" /><Relationship Type="http://schemas.openxmlformats.org/officeDocument/2006/relationships/slide" Target="/ppt/slides/slide5.xml" Id="Ref720e9ed9ba4c59" /><Relationship Type="http://schemas.openxmlformats.org/officeDocument/2006/relationships/slide" Target="/ppt/slides/slide6.xml" Id="Ra19aa802db8441ef" /><Relationship Type="http://schemas.openxmlformats.org/officeDocument/2006/relationships/slide" Target="/ppt/slides/slide7.xml" Id="R7c185400246743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b98d6109004b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cfa2221e24c59" /><Relationship Type="http://schemas.openxmlformats.org/officeDocument/2006/relationships/theme" Target="/ppt/slideMasters/theme/theme1.xml" Id="R87edb06727a144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7cfa2221e24c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ff861c0394d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b3625791447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6acb41a1c42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c5f0b6a4f44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1c98e9f1144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ea465078442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d91e25f8149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 ARMERING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ARMERING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ARMERING HOLDING AS ble etablert [år] og holder til i Greåker.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ARMERING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ARMERING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ARMERING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−747 828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23 272 593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28 205 181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ARMERING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FRANK REIDAR  –  35,1 %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WILLY KENNETH  –  35,1 %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BØRSTAD BENTE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BØRSTAD LINDA MARIE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ANDREAS MEINER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THOMAS MEINER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ARMERING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Greåkerveien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1718 Greåker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14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989 830 619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ARMERING HOLDING AS</a:t>
            </a:r>
          </a:p>
        </p:txBody>
      </p:sp>
    </p:spTree>
  </p:cSld>
  <p:clrMapOvr>
    <a:masterClrMapping xmlns:a="http://schemas.openxmlformats.org/drawingml/2006/main"/>
  </p:clrMapOvr>
</p:sld>
</file>