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b62b90d79847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160f61c6144ac3"/>
  </p:sldMasterIdLst>
  <p:sldIdLst>
    <p:sldId xmlns:r="http://schemas.openxmlformats.org/officeDocument/2006/relationships" id="256" r:id="Rc48269ec28ec455c"/>
    <p:sldId xmlns:r="http://schemas.openxmlformats.org/officeDocument/2006/relationships" id="257" r:id="Rb33532ec3f8745d1"/>
    <p:sldId xmlns:r="http://schemas.openxmlformats.org/officeDocument/2006/relationships" id="258" r:id="R0a8d4a386ff8402d"/>
    <p:sldId xmlns:r="http://schemas.openxmlformats.org/officeDocument/2006/relationships" id="259" r:id="R8621ad9c52b24e7c"/>
    <p:sldId xmlns:r="http://schemas.openxmlformats.org/officeDocument/2006/relationships" id="260" r:id="R5e38069d1870429f"/>
    <p:sldId xmlns:r="http://schemas.openxmlformats.org/officeDocument/2006/relationships" id="261" r:id="Ra2459a68185f4184"/>
    <p:sldId xmlns:r="http://schemas.openxmlformats.org/officeDocument/2006/relationships" id="262" r:id="R0d176c688bbf40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60f61c6144ac3" /><Relationship Type="http://schemas.openxmlformats.org/officeDocument/2006/relationships/slide" Target="/ppt/slides/slide1.xml" Id="Rc48269ec28ec455c" /><Relationship Type="http://schemas.openxmlformats.org/officeDocument/2006/relationships/slide" Target="/ppt/slides/slide2.xml" Id="Rb33532ec3f8745d1" /><Relationship Type="http://schemas.openxmlformats.org/officeDocument/2006/relationships/slide" Target="/ppt/slides/slide3.xml" Id="R0a8d4a386ff8402d" /><Relationship Type="http://schemas.openxmlformats.org/officeDocument/2006/relationships/slide" Target="/ppt/slides/slide4.xml" Id="R8621ad9c52b24e7c" /><Relationship Type="http://schemas.openxmlformats.org/officeDocument/2006/relationships/slide" Target="/ppt/slides/slide5.xml" Id="R5e38069d1870429f" /><Relationship Type="http://schemas.openxmlformats.org/officeDocument/2006/relationships/slide" Target="/ppt/slides/slide6.xml" Id="Ra2459a68185f4184" /><Relationship Type="http://schemas.openxmlformats.org/officeDocument/2006/relationships/slide" Target="/ppt/slides/slide7.xml" Id="R0d176c688bbf40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0d08e9507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67bdc3c7a4b01" /><Relationship Type="http://schemas.openxmlformats.org/officeDocument/2006/relationships/theme" Target="/ppt/slideMasters/theme/theme1.xml" Id="Rfeb5910c606646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f67bdc3c7a4b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16513794948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05748a19342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09a39dc7a48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fb8ec4b1447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35b9ff2114b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1684036a044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e4f336c8341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29 648 509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−2 048 836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6 873 843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21 661 895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ERIK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MARIUS AKSLEN AS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NAPP AS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VALDERHAUG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GALDER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Tverrvegen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6020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14 45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post@lyd.no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989 832 948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 AS</a:t>
            </a:r>
          </a:p>
        </p:txBody>
      </p:sp>
    </p:spTree>
  </p:cSld>
  <p:clrMapOvr>
    <a:masterClrMapping xmlns:a="http://schemas.openxmlformats.org/drawingml/2006/main"/>
  </p:clrMapOvr>
</p:sld>
</file>