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df01d598e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624f1379b47bd"/>
  </p:sldMasterIdLst>
  <p:sldIdLst>
    <p:sldId xmlns:r="http://schemas.openxmlformats.org/officeDocument/2006/relationships" id="256" r:id="R0d064bb812a14f33"/>
    <p:sldId xmlns:r="http://schemas.openxmlformats.org/officeDocument/2006/relationships" id="257" r:id="R2c70b6719969496c"/>
    <p:sldId xmlns:r="http://schemas.openxmlformats.org/officeDocument/2006/relationships" id="258" r:id="R840ef16f0bc44b8b"/>
    <p:sldId xmlns:r="http://schemas.openxmlformats.org/officeDocument/2006/relationships" id="259" r:id="R23164073ae024c7e"/>
    <p:sldId xmlns:r="http://schemas.openxmlformats.org/officeDocument/2006/relationships" id="260" r:id="R30d657e6f5984cef"/>
    <p:sldId xmlns:r="http://schemas.openxmlformats.org/officeDocument/2006/relationships" id="261" r:id="Reab1c2bc41dd4c8b"/>
    <p:sldId xmlns:r="http://schemas.openxmlformats.org/officeDocument/2006/relationships" id="262" r:id="Rf97a3ff0ee96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624f1379b47bd" /><Relationship Type="http://schemas.openxmlformats.org/officeDocument/2006/relationships/slide" Target="/ppt/slides/slide1.xml" Id="R0d064bb812a14f33" /><Relationship Type="http://schemas.openxmlformats.org/officeDocument/2006/relationships/slide" Target="/ppt/slides/slide2.xml" Id="R2c70b6719969496c" /><Relationship Type="http://schemas.openxmlformats.org/officeDocument/2006/relationships/slide" Target="/ppt/slides/slide3.xml" Id="R840ef16f0bc44b8b" /><Relationship Type="http://schemas.openxmlformats.org/officeDocument/2006/relationships/slide" Target="/ppt/slides/slide4.xml" Id="R23164073ae024c7e" /><Relationship Type="http://schemas.openxmlformats.org/officeDocument/2006/relationships/slide" Target="/ppt/slides/slide5.xml" Id="R30d657e6f5984cef" /><Relationship Type="http://schemas.openxmlformats.org/officeDocument/2006/relationships/slide" Target="/ppt/slides/slide6.xml" Id="Reab1c2bc41dd4c8b" /><Relationship Type="http://schemas.openxmlformats.org/officeDocument/2006/relationships/slide" Target="/ppt/slides/slide7.xml" Id="Rf97a3ff0ee96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ef977a98d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44cfba41484e" /><Relationship Type="http://schemas.openxmlformats.org/officeDocument/2006/relationships/theme" Target="/ppt/slideMasters/theme/theme1.xml" Id="R0a595000e710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c44cfba41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57448865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c68c2b4a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5f1ca438e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5f70ce16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f2f3e38b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16e5a8ff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38566b147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TB-J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TB-J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−8 974 602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1 263 065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BERG-JENSEN TORE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Løvetannveien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post@tb-j.no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989 835 785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TB-J INVEST AS</a:t>
            </a:r>
          </a:p>
        </p:txBody>
      </p:sp>
    </p:spTree>
  </p:cSld>
  <p:clrMapOvr>
    <a:masterClrMapping xmlns:a="http://schemas.openxmlformats.org/drawingml/2006/main"/>
  </p:clrMapOvr>
</p:sld>
</file>