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61d6d3a81145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c6e680603a4502"/>
  </p:sldMasterIdLst>
  <p:sldIdLst>
    <p:sldId xmlns:r="http://schemas.openxmlformats.org/officeDocument/2006/relationships" id="256" r:id="Red32f0f4bbf34661"/>
    <p:sldId xmlns:r="http://schemas.openxmlformats.org/officeDocument/2006/relationships" id="257" r:id="R3cf58d97e52d4b04"/>
    <p:sldId xmlns:r="http://schemas.openxmlformats.org/officeDocument/2006/relationships" id="258" r:id="R9dd0dd301ef74e0c"/>
    <p:sldId xmlns:r="http://schemas.openxmlformats.org/officeDocument/2006/relationships" id="259" r:id="R1de005a30dd546fa"/>
    <p:sldId xmlns:r="http://schemas.openxmlformats.org/officeDocument/2006/relationships" id="260" r:id="Re7454c30646a44fb"/>
    <p:sldId xmlns:r="http://schemas.openxmlformats.org/officeDocument/2006/relationships" id="261" r:id="R3e1b61e72e9843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6e680603a4502" /><Relationship Type="http://schemas.openxmlformats.org/officeDocument/2006/relationships/slide" Target="/ppt/slides/slide1.xml" Id="Red32f0f4bbf34661" /><Relationship Type="http://schemas.openxmlformats.org/officeDocument/2006/relationships/slide" Target="/ppt/slides/slide2.xml" Id="R3cf58d97e52d4b04" /><Relationship Type="http://schemas.openxmlformats.org/officeDocument/2006/relationships/slide" Target="/ppt/slides/slide3.xml" Id="R9dd0dd301ef74e0c" /><Relationship Type="http://schemas.openxmlformats.org/officeDocument/2006/relationships/slide" Target="/ppt/slides/slide4.xml" Id="R1de005a30dd546fa" /><Relationship Type="http://schemas.openxmlformats.org/officeDocument/2006/relationships/slide" Target="/ppt/slides/slide5.xml" Id="Re7454c30646a44fb" /><Relationship Type="http://schemas.openxmlformats.org/officeDocument/2006/relationships/slide" Target="/ppt/slides/slide6.xml" Id="R3e1b61e72e9843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de8af88414d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ce09a0bc04659" /><Relationship Type="http://schemas.openxmlformats.org/officeDocument/2006/relationships/theme" Target="/ppt/slideMasters/theme/theme1.xml" Id="R766a24f15e2544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3ce09a0bc046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f41575d3c4d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4145871e1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bc056bec54b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0f69b67c54b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f287b1e844d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83d0f42ac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VIABLE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VIABLE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VIABLE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VIABLE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VIABLE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VIABLE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DJUPEVÅG GERT OVE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STANGELAND TORE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VIABLE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989 837 613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VIABLE AS</a:t>
            </a:r>
          </a:p>
        </p:txBody>
      </p:sp>
    </p:spTree>
  </p:cSld>
  <p:clrMapOvr>
    <a:masterClrMapping xmlns:a="http://schemas.openxmlformats.org/drawingml/2006/main"/>
  </p:clrMapOvr>
</p:sld>
</file>