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7f56faf69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d195c57e34524"/>
  </p:sldMasterIdLst>
  <p:sldIdLst>
    <p:sldId xmlns:r="http://schemas.openxmlformats.org/officeDocument/2006/relationships" id="256" r:id="Rce652779267c4373"/>
    <p:sldId xmlns:r="http://schemas.openxmlformats.org/officeDocument/2006/relationships" id="257" r:id="Rf3f12d0521294ebe"/>
    <p:sldId xmlns:r="http://schemas.openxmlformats.org/officeDocument/2006/relationships" id="258" r:id="R79f0b588599c4e2c"/>
    <p:sldId xmlns:r="http://schemas.openxmlformats.org/officeDocument/2006/relationships" id="259" r:id="R5b9e696b76414006"/>
    <p:sldId xmlns:r="http://schemas.openxmlformats.org/officeDocument/2006/relationships" id="260" r:id="Rdd59d8bc3ba747de"/>
    <p:sldId xmlns:r="http://schemas.openxmlformats.org/officeDocument/2006/relationships" id="261" r:id="Rc1e2730196f9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d195c57e34524" /><Relationship Type="http://schemas.openxmlformats.org/officeDocument/2006/relationships/slide" Target="/ppt/slides/slide1.xml" Id="Rce652779267c4373" /><Relationship Type="http://schemas.openxmlformats.org/officeDocument/2006/relationships/slide" Target="/ppt/slides/slide2.xml" Id="Rf3f12d0521294ebe" /><Relationship Type="http://schemas.openxmlformats.org/officeDocument/2006/relationships/slide" Target="/ppt/slides/slide3.xml" Id="R79f0b588599c4e2c" /><Relationship Type="http://schemas.openxmlformats.org/officeDocument/2006/relationships/slide" Target="/ppt/slides/slide4.xml" Id="R5b9e696b76414006" /><Relationship Type="http://schemas.openxmlformats.org/officeDocument/2006/relationships/slide" Target="/ppt/slides/slide5.xml" Id="Rdd59d8bc3ba747de" /><Relationship Type="http://schemas.openxmlformats.org/officeDocument/2006/relationships/slide" Target="/ppt/slides/slide6.xml" Id="Rc1e2730196f9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c59f5cd3eb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4014f69604cb3" /><Relationship Type="http://schemas.openxmlformats.org/officeDocument/2006/relationships/theme" Target="/ppt/slideMasters/theme/theme1.xml" Id="R21972717ed614b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e4014f69604c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72670bec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05dc95c3a4b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a7825ccd6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5eaca9704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dcd4973d9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0e1be6fe846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MERSLAND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Langeneskilen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4643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mersland@online.no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MERSLAND AS</a:t>
            </a:r>
          </a:p>
        </p:txBody>
      </p:sp>
    </p:spTree>
  </p:cSld>
  <p:clrMapOvr>
    <a:masterClrMapping xmlns:a="http://schemas.openxmlformats.org/drawingml/2006/main"/>
  </p:clrMapOvr>
</p:sld>
</file>