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32e52b054914a4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ebd50febb184e6b"/>
  </p:sldMasterIdLst>
  <p:sldIdLst>
    <p:sldId xmlns:r="http://schemas.openxmlformats.org/officeDocument/2006/relationships" id="256" r:id="R1038249f3e274a2a"/>
    <p:sldId xmlns:r="http://schemas.openxmlformats.org/officeDocument/2006/relationships" id="257" r:id="Rf081fa2ae82a48a9"/>
    <p:sldId xmlns:r="http://schemas.openxmlformats.org/officeDocument/2006/relationships" id="258" r:id="Rfa4c029c48c94a65"/>
    <p:sldId xmlns:r="http://schemas.openxmlformats.org/officeDocument/2006/relationships" id="259" r:id="R93aec1e821c449bd"/>
    <p:sldId xmlns:r="http://schemas.openxmlformats.org/officeDocument/2006/relationships" id="260" r:id="R5b9cd599751041b7"/>
    <p:sldId xmlns:r="http://schemas.openxmlformats.org/officeDocument/2006/relationships" id="261" r:id="R2c89fc06bce74481"/>
    <p:sldId xmlns:r="http://schemas.openxmlformats.org/officeDocument/2006/relationships" id="262" r:id="R86d0ab0bb00b45c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ebd50febb184e6b" /><Relationship Type="http://schemas.openxmlformats.org/officeDocument/2006/relationships/slide" Target="/ppt/slides/slide1.xml" Id="R1038249f3e274a2a" /><Relationship Type="http://schemas.openxmlformats.org/officeDocument/2006/relationships/slide" Target="/ppt/slides/slide2.xml" Id="Rf081fa2ae82a48a9" /><Relationship Type="http://schemas.openxmlformats.org/officeDocument/2006/relationships/slide" Target="/ppt/slides/slide3.xml" Id="Rfa4c029c48c94a65" /><Relationship Type="http://schemas.openxmlformats.org/officeDocument/2006/relationships/slide" Target="/ppt/slides/slide4.xml" Id="R93aec1e821c449bd" /><Relationship Type="http://schemas.openxmlformats.org/officeDocument/2006/relationships/slide" Target="/ppt/slides/slide5.xml" Id="R5b9cd599751041b7" /><Relationship Type="http://schemas.openxmlformats.org/officeDocument/2006/relationships/slide" Target="/ppt/slides/slide6.xml" Id="R2c89fc06bce74481" /><Relationship Type="http://schemas.openxmlformats.org/officeDocument/2006/relationships/slide" Target="/ppt/slides/slide7.xml" Id="R86d0ab0bb00b45c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6687005862c41e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c9c2c525c949f0" /><Relationship Type="http://schemas.openxmlformats.org/officeDocument/2006/relationships/theme" Target="/ppt/slideMasters/theme/theme1.xml" Id="R7f0d2719f88d409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bc9c2c525c949f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2c2854be3d4e3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70bf6db7bb441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d176ee209c4b2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7cb21138ce4a4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c7a0d0883c46f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82d5fe78de4fa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4d2acf77bf436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PROFFZONE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PROFFZONE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PROFFZONE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PROFFZONE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PROFFZONE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PROFFZONE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1 667 777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−2 044 663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17 113 746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180 322 901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186 550 845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PROFFZONE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KRZYSZTOF TOMASZ TOMASZEWSKI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PROFFZONE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Lilloseterveien 32A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0957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kristoffertoma@hotmail.com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989 850 717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PROFFZONE AS</a:t>
            </a:r>
          </a:p>
        </p:txBody>
      </p:sp>
    </p:spTree>
  </p:cSld>
  <p:clrMapOvr>
    <a:masterClrMapping xmlns:a="http://schemas.openxmlformats.org/drawingml/2006/main"/>
  </p:clrMapOvr>
</p:sld>
</file>