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958029adf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cef8eff464d59"/>
  </p:sldMasterIdLst>
  <p:sldIdLst>
    <p:sldId xmlns:r="http://schemas.openxmlformats.org/officeDocument/2006/relationships" id="256" r:id="R9b469adb65ca4e2d"/>
    <p:sldId xmlns:r="http://schemas.openxmlformats.org/officeDocument/2006/relationships" id="257" r:id="R5b8f0f70d0214cbf"/>
    <p:sldId xmlns:r="http://schemas.openxmlformats.org/officeDocument/2006/relationships" id="258" r:id="R013f6494a8e042f8"/>
    <p:sldId xmlns:r="http://schemas.openxmlformats.org/officeDocument/2006/relationships" id="259" r:id="Rcdb6e3b6e6564b53"/>
    <p:sldId xmlns:r="http://schemas.openxmlformats.org/officeDocument/2006/relationships" id="260" r:id="R5ec26009786e46ef"/>
    <p:sldId xmlns:r="http://schemas.openxmlformats.org/officeDocument/2006/relationships" id="261" r:id="Rac32e08fb8ce44a1"/>
    <p:sldId xmlns:r="http://schemas.openxmlformats.org/officeDocument/2006/relationships" id="262" r:id="R3eaeb4044476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cef8eff464d59" /><Relationship Type="http://schemas.openxmlformats.org/officeDocument/2006/relationships/slide" Target="/ppt/slides/slide1.xml" Id="R9b469adb65ca4e2d" /><Relationship Type="http://schemas.openxmlformats.org/officeDocument/2006/relationships/slide" Target="/ppt/slides/slide2.xml" Id="R5b8f0f70d0214cbf" /><Relationship Type="http://schemas.openxmlformats.org/officeDocument/2006/relationships/slide" Target="/ppt/slides/slide3.xml" Id="R013f6494a8e042f8" /><Relationship Type="http://schemas.openxmlformats.org/officeDocument/2006/relationships/slide" Target="/ppt/slides/slide4.xml" Id="Rcdb6e3b6e6564b53" /><Relationship Type="http://schemas.openxmlformats.org/officeDocument/2006/relationships/slide" Target="/ppt/slides/slide5.xml" Id="R5ec26009786e46ef" /><Relationship Type="http://schemas.openxmlformats.org/officeDocument/2006/relationships/slide" Target="/ppt/slides/slide6.xml" Id="Rac32e08fb8ce44a1" /><Relationship Type="http://schemas.openxmlformats.org/officeDocument/2006/relationships/slide" Target="/ppt/slides/slide7.xml" Id="R3eaeb4044476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2ebcd30e2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6db89a074f76" /><Relationship Type="http://schemas.openxmlformats.org/officeDocument/2006/relationships/theme" Target="/ppt/slideMasters/theme/theme1.xml" Id="Ra88bbc09434a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ed6db89a07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f74cf1932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41478ee8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7d097066c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125d3704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f363da89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4a693bdca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57481b6f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