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2a9339a63e41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f99bdea73a4d0d"/>
  </p:sldMasterIdLst>
  <p:sldIdLst>
    <p:sldId xmlns:r="http://schemas.openxmlformats.org/officeDocument/2006/relationships" id="256" r:id="Re181a70810d84dc9"/>
    <p:sldId xmlns:r="http://schemas.openxmlformats.org/officeDocument/2006/relationships" id="257" r:id="R24b2bdc5a6294558"/>
    <p:sldId xmlns:r="http://schemas.openxmlformats.org/officeDocument/2006/relationships" id="258" r:id="R6344d23e610a45c3"/>
    <p:sldId xmlns:r="http://schemas.openxmlformats.org/officeDocument/2006/relationships" id="259" r:id="R9657821ca4ab4599"/>
    <p:sldId xmlns:r="http://schemas.openxmlformats.org/officeDocument/2006/relationships" id="260" r:id="Rc38a7b8dc6a24ffb"/>
    <p:sldId xmlns:r="http://schemas.openxmlformats.org/officeDocument/2006/relationships" id="261" r:id="Re81c8ee3c2af4cc0"/>
    <p:sldId xmlns:r="http://schemas.openxmlformats.org/officeDocument/2006/relationships" id="262" r:id="Rded2de39cb5544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f99bdea73a4d0d" /><Relationship Type="http://schemas.openxmlformats.org/officeDocument/2006/relationships/slide" Target="/ppt/slides/slide1.xml" Id="Re181a70810d84dc9" /><Relationship Type="http://schemas.openxmlformats.org/officeDocument/2006/relationships/slide" Target="/ppt/slides/slide2.xml" Id="R24b2bdc5a6294558" /><Relationship Type="http://schemas.openxmlformats.org/officeDocument/2006/relationships/slide" Target="/ppt/slides/slide3.xml" Id="R6344d23e610a45c3" /><Relationship Type="http://schemas.openxmlformats.org/officeDocument/2006/relationships/slide" Target="/ppt/slides/slide4.xml" Id="R9657821ca4ab4599" /><Relationship Type="http://schemas.openxmlformats.org/officeDocument/2006/relationships/slide" Target="/ppt/slides/slide5.xml" Id="Rc38a7b8dc6a24ffb" /><Relationship Type="http://schemas.openxmlformats.org/officeDocument/2006/relationships/slide" Target="/ppt/slides/slide6.xml" Id="Re81c8ee3c2af4cc0" /><Relationship Type="http://schemas.openxmlformats.org/officeDocument/2006/relationships/slide" Target="/ppt/slides/slide7.xml" Id="Rded2de39cb5544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0e3be1383c4e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6c336ebbc4601" /><Relationship Type="http://schemas.openxmlformats.org/officeDocument/2006/relationships/theme" Target="/ppt/slideMasters/theme/theme1.xml" Id="R4a2bf98ea7ab4e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06c336ebbc46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307a38dcb4b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1f68936304d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846b95fee4d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15c9798ed4d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6c7ba2ffe43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78ead9b3944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afb4ab5fa41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HERMENAUTAS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HERMENAUTAS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HERMENAUTAS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HERMENAUTAS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HERMENAUTAS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HERMENAUTAS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839 358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580 918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2 703 985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5 813 985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6 033 096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HERMENAUTAS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HÅKON REIESTAD TANUM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HERMENAUTAS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0301-212/626, Munthes gate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49 60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ltanum@broadpark.no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989 852 345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HERMENAUTAS AS</a:t>
            </a:r>
          </a:p>
        </p:txBody>
      </p:sp>
    </p:spTree>
  </p:cSld>
  <p:clrMapOvr>
    <a:masterClrMapping xmlns:a="http://schemas.openxmlformats.org/drawingml/2006/main"/>
  </p:clrMapOvr>
</p:sld>
</file>