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2adecc9b9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927d871204b69"/>
  </p:sldMasterIdLst>
  <p:sldIdLst>
    <p:sldId xmlns:r="http://schemas.openxmlformats.org/officeDocument/2006/relationships" id="256" r:id="R1f4e2996228a4122"/>
    <p:sldId xmlns:r="http://schemas.openxmlformats.org/officeDocument/2006/relationships" id="257" r:id="Rb6c0ed2d1c3b4c3c"/>
    <p:sldId xmlns:r="http://schemas.openxmlformats.org/officeDocument/2006/relationships" id="258" r:id="R5568a6ea157b41d5"/>
    <p:sldId xmlns:r="http://schemas.openxmlformats.org/officeDocument/2006/relationships" id="259" r:id="Rc54c6b59eea245a4"/>
    <p:sldId xmlns:r="http://schemas.openxmlformats.org/officeDocument/2006/relationships" id="260" r:id="Rf4ed231c99964a1c"/>
    <p:sldId xmlns:r="http://schemas.openxmlformats.org/officeDocument/2006/relationships" id="261" r:id="R2757f55fb2754045"/>
    <p:sldId xmlns:r="http://schemas.openxmlformats.org/officeDocument/2006/relationships" id="262" r:id="R437b7112e29f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927d871204b69" /><Relationship Type="http://schemas.openxmlformats.org/officeDocument/2006/relationships/slide" Target="/ppt/slides/slide1.xml" Id="R1f4e2996228a4122" /><Relationship Type="http://schemas.openxmlformats.org/officeDocument/2006/relationships/slide" Target="/ppt/slides/slide2.xml" Id="Rb6c0ed2d1c3b4c3c" /><Relationship Type="http://schemas.openxmlformats.org/officeDocument/2006/relationships/slide" Target="/ppt/slides/slide3.xml" Id="R5568a6ea157b41d5" /><Relationship Type="http://schemas.openxmlformats.org/officeDocument/2006/relationships/slide" Target="/ppt/slides/slide4.xml" Id="Rc54c6b59eea245a4" /><Relationship Type="http://schemas.openxmlformats.org/officeDocument/2006/relationships/slide" Target="/ppt/slides/slide5.xml" Id="Rf4ed231c99964a1c" /><Relationship Type="http://schemas.openxmlformats.org/officeDocument/2006/relationships/slide" Target="/ppt/slides/slide6.xml" Id="R2757f55fb2754045" /><Relationship Type="http://schemas.openxmlformats.org/officeDocument/2006/relationships/slide" Target="/ppt/slides/slide7.xml" Id="R437b7112e29f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f600d9536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c475b7af4200" /><Relationship Type="http://schemas.openxmlformats.org/officeDocument/2006/relationships/theme" Target="/ppt/slideMasters/theme/theme1.xml" Id="R932d36731538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0c475b7af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c568c1b1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7d670d6d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cb2c9548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d899fd03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d2295c06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64344945c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d40cecae5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TSK INVESTMENT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SKEIE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HAALAND SKEIE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wtarbei@online.no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989 865 099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