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2748d0f2134b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a7604bb03c4211"/>
  </p:sldMasterIdLst>
  <p:sldIdLst>
    <p:sldId xmlns:r="http://schemas.openxmlformats.org/officeDocument/2006/relationships" id="256" r:id="R86e7ef1d4d754b80"/>
    <p:sldId xmlns:r="http://schemas.openxmlformats.org/officeDocument/2006/relationships" id="257" r:id="R11385e3027634222"/>
    <p:sldId xmlns:r="http://schemas.openxmlformats.org/officeDocument/2006/relationships" id="258" r:id="R43587bdb668f4224"/>
    <p:sldId xmlns:r="http://schemas.openxmlformats.org/officeDocument/2006/relationships" id="259" r:id="R0aaddccdfc1e46c1"/>
    <p:sldId xmlns:r="http://schemas.openxmlformats.org/officeDocument/2006/relationships" id="260" r:id="Rf392dd6addd049cb"/>
    <p:sldId xmlns:r="http://schemas.openxmlformats.org/officeDocument/2006/relationships" id="261" r:id="Rc51287619da14c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7604bb03c4211" /><Relationship Type="http://schemas.openxmlformats.org/officeDocument/2006/relationships/slide" Target="/ppt/slides/slide1.xml" Id="R86e7ef1d4d754b80" /><Relationship Type="http://schemas.openxmlformats.org/officeDocument/2006/relationships/slide" Target="/ppt/slides/slide2.xml" Id="R11385e3027634222" /><Relationship Type="http://schemas.openxmlformats.org/officeDocument/2006/relationships/slide" Target="/ppt/slides/slide3.xml" Id="R43587bdb668f4224" /><Relationship Type="http://schemas.openxmlformats.org/officeDocument/2006/relationships/slide" Target="/ppt/slides/slide4.xml" Id="R0aaddccdfc1e46c1" /><Relationship Type="http://schemas.openxmlformats.org/officeDocument/2006/relationships/slide" Target="/ppt/slides/slide5.xml" Id="Rf392dd6addd049cb" /><Relationship Type="http://schemas.openxmlformats.org/officeDocument/2006/relationships/slide" Target="/ppt/slides/slide6.xml" Id="Rc51287619da14c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40c70de9147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5e4cb76264409" /><Relationship Type="http://schemas.openxmlformats.org/officeDocument/2006/relationships/theme" Target="/ppt/slideMasters/theme/theme1.xml" Id="R8d49fd6d794f4c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c5e4cb762644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a7dbc43e442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f6084f90649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7286cf34746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1c6bb94c247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0244eedc94c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ba54ef58046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HOVDEN INVEST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Hovden, Ullern Gårds vei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989 866 036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 NUF</a:t>
            </a:r>
          </a:p>
        </p:txBody>
      </p:sp>
    </p:spTree>
  </p:cSld>
  <p:clrMapOvr>
    <a:masterClrMapping xmlns:a="http://schemas.openxmlformats.org/drawingml/2006/main"/>
  </p:clrMapOvr>
</p:sld>
</file>