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5fdda1dea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79ef3762b4403"/>
  </p:sldMasterIdLst>
  <p:sldIdLst>
    <p:sldId xmlns:r="http://schemas.openxmlformats.org/officeDocument/2006/relationships" id="256" r:id="Rdc411e32a56b47a1"/>
    <p:sldId xmlns:r="http://schemas.openxmlformats.org/officeDocument/2006/relationships" id="257" r:id="R6c9cddfda1184e9d"/>
    <p:sldId xmlns:r="http://schemas.openxmlformats.org/officeDocument/2006/relationships" id="258" r:id="R1461c23959564545"/>
    <p:sldId xmlns:r="http://schemas.openxmlformats.org/officeDocument/2006/relationships" id="259" r:id="R7cae64911eab487b"/>
    <p:sldId xmlns:r="http://schemas.openxmlformats.org/officeDocument/2006/relationships" id="260" r:id="R49187ae85ec54b33"/>
    <p:sldId xmlns:r="http://schemas.openxmlformats.org/officeDocument/2006/relationships" id="261" r:id="Rda84a9066f33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79ef3762b4403" /><Relationship Type="http://schemas.openxmlformats.org/officeDocument/2006/relationships/slide" Target="/ppt/slides/slide1.xml" Id="Rdc411e32a56b47a1" /><Relationship Type="http://schemas.openxmlformats.org/officeDocument/2006/relationships/slide" Target="/ppt/slides/slide2.xml" Id="R6c9cddfda1184e9d" /><Relationship Type="http://schemas.openxmlformats.org/officeDocument/2006/relationships/slide" Target="/ppt/slides/slide3.xml" Id="R1461c23959564545" /><Relationship Type="http://schemas.openxmlformats.org/officeDocument/2006/relationships/slide" Target="/ppt/slides/slide4.xml" Id="R7cae64911eab487b" /><Relationship Type="http://schemas.openxmlformats.org/officeDocument/2006/relationships/slide" Target="/ppt/slides/slide5.xml" Id="R49187ae85ec54b33" /><Relationship Type="http://schemas.openxmlformats.org/officeDocument/2006/relationships/slide" Target="/ppt/slides/slide6.xml" Id="Rda84a9066f33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a8bf5d002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bea84e0e47fb" /><Relationship Type="http://schemas.openxmlformats.org/officeDocument/2006/relationships/theme" Target="/ppt/slideMasters/theme/theme1.xml" Id="R9d912e8df4ce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9bea84e0e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f51e161f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17e13f9a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6b94c01d6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54092e11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83d79c26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15a931271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INVEST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INVEST LIMITED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4 693 373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26 357 197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Hovden, Ullern Gårds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989 866 036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 NUF</a:t>
            </a:r>
          </a:p>
        </p:txBody>
      </p:sp>
    </p:spTree>
  </p:cSld>
  <p:clrMapOvr>
    <a:masterClrMapping xmlns:a="http://schemas.openxmlformats.org/drawingml/2006/main"/>
  </p:clrMapOvr>
</p:sld>
</file>