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3f538f7af2b46d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84748f136e4d05"/>
  </p:sldMasterIdLst>
  <p:sldIdLst>
    <p:sldId xmlns:r="http://schemas.openxmlformats.org/officeDocument/2006/relationships" id="256" r:id="R5385d3ae331f4569"/>
    <p:sldId xmlns:r="http://schemas.openxmlformats.org/officeDocument/2006/relationships" id="257" r:id="R77bc7063abf34f1f"/>
    <p:sldId xmlns:r="http://schemas.openxmlformats.org/officeDocument/2006/relationships" id="258" r:id="Rf66d82fc4dfb4093"/>
    <p:sldId xmlns:r="http://schemas.openxmlformats.org/officeDocument/2006/relationships" id="259" r:id="Rdb0b9082ce5349b0"/>
    <p:sldId xmlns:r="http://schemas.openxmlformats.org/officeDocument/2006/relationships" id="260" r:id="Ra5b4a9bf12a4465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84748f136e4d05" /><Relationship Type="http://schemas.openxmlformats.org/officeDocument/2006/relationships/slide" Target="/ppt/slides/slide1.xml" Id="R5385d3ae331f4569" /><Relationship Type="http://schemas.openxmlformats.org/officeDocument/2006/relationships/slide" Target="/ppt/slides/slide2.xml" Id="R77bc7063abf34f1f" /><Relationship Type="http://schemas.openxmlformats.org/officeDocument/2006/relationships/slide" Target="/ppt/slides/slide3.xml" Id="Rf66d82fc4dfb4093" /><Relationship Type="http://schemas.openxmlformats.org/officeDocument/2006/relationships/slide" Target="/ppt/slides/slide4.xml" Id="Rdb0b9082ce5349b0" /><Relationship Type="http://schemas.openxmlformats.org/officeDocument/2006/relationships/slide" Target="/ppt/slides/slide5.xml" Id="Ra5b4a9bf12a4465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a03a05a1654c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6cbb1753264df3" /><Relationship Type="http://schemas.openxmlformats.org/officeDocument/2006/relationships/theme" Target="/ppt/slideMasters/theme/theme1.xml" Id="R891bfe7ef58f42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26cbb1753264d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f0359962324a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12e0595cf443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5257f7443b4f7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4ff347acff49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38049f22eb40f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HOVDEN INVEST LIMITED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HOVDEN INVEST LIMITED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HOVDEN INVEST LIMITED ble etablert [år] og holder til i Sw1h 0hw London.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HOVDEN INVEST LIMITED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HOVDEN INVEST LIMITED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HOVDEN INVEST LIMITED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 Victoria Street, Suite 112 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Sw1h 0hw London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989 866 052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HOVDEN INVEST LIMITED</a:t>
            </a:r>
          </a:p>
        </p:txBody>
      </p:sp>
    </p:spTree>
  </p:cSld>
  <p:clrMapOvr>
    <a:masterClrMapping xmlns:a="http://schemas.openxmlformats.org/drawingml/2006/main"/>
  </p:clrMapOvr>
</p:sld>
</file>