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18822803f64f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5a9a8af2594c6f"/>
  </p:sldMasterIdLst>
  <p:sldIdLst>
    <p:sldId xmlns:r="http://schemas.openxmlformats.org/officeDocument/2006/relationships" id="256" r:id="R4dda137729264fdc"/>
    <p:sldId xmlns:r="http://schemas.openxmlformats.org/officeDocument/2006/relationships" id="257" r:id="R99e8a75b64214545"/>
    <p:sldId xmlns:r="http://schemas.openxmlformats.org/officeDocument/2006/relationships" id="258" r:id="Rca6b9df91cf94cfb"/>
    <p:sldId xmlns:r="http://schemas.openxmlformats.org/officeDocument/2006/relationships" id="259" r:id="Rb13b2752fc3b4ea5"/>
    <p:sldId xmlns:r="http://schemas.openxmlformats.org/officeDocument/2006/relationships" id="260" r:id="Reef1d7b5a1eb413d"/>
    <p:sldId xmlns:r="http://schemas.openxmlformats.org/officeDocument/2006/relationships" id="261" r:id="R9053c6fa5c444c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5a9a8af2594c6f" /><Relationship Type="http://schemas.openxmlformats.org/officeDocument/2006/relationships/slide" Target="/ppt/slides/slide1.xml" Id="R4dda137729264fdc" /><Relationship Type="http://schemas.openxmlformats.org/officeDocument/2006/relationships/slide" Target="/ppt/slides/slide2.xml" Id="R99e8a75b64214545" /><Relationship Type="http://schemas.openxmlformats.org/officeDocument/2006/relationships/slide" Target="/ppt/slides/slide3.xml" Id="Rca6b9df91cf94cfb" /><Relationship Type="http://schemas.openxmlformats.org/officeDocument/2006/relationships/slide" Target="/ppt/slides/slide4.xml" Id="Rb13b2752fc3b4ea5" /><Relationship Type="http://schemas.openxmlformats.org/officeDocument/2006/relationships/slide" Target="/ppt/slides/slide5.xml" Id="Reef1d7b5a1eb413d" /><Relationship Type="http://schemas.openxmlformats.org/officeDocument/2006/relationships/slide" Target="/ppt/slides/slide6.xml" Id="R9053c6fa5c444c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ba6d640d544c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6283b25f948ec" /><Relationship Type="http://schemas.openxmlformats.org/officeDocument/2006/relationships/theme" Target="/ppt/slideMasters/theme/theme1.xml" Id="R1679120c35b541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26283b25f948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f3da0cb4149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f3cfc8d8944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461ecf81045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f4b6f137c4e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81e016b4144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544ac9a1849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SUBSTANSJAKTEN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SUBSTANSJAKTEN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SUBSTANSJAKTEN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SUBSTANSJAKTEN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SUBSTANSJAKTEN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SUBSTANSJAKTEN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CHRISTIAN A 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SUBSTANSJAKTEN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989 866 613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SUBSTANSJAKTEN AS</a:t>
            </a:r>
          </a:p>
        </p:txBody>
      </p:sp>
    </p:spTree>
  </p:cSld>
  <p:clrMapOvr>
    <a:masterClrMapping xmlns:a="http://schemas.openxmlformats.org/drawingml/2006/main"/>
  </p:clrMapOvr>
</p:sld>
</file>