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5f239b0db54c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964c163ea94728"/>
  </p:sldMasterIdLst>
  <p:sldIdLst>
    <p:sldId xmlns:r="http://schemas.openxmlformats.org/officeDocument/2006/relationships" id="256" r:id="R4c080c2c220d4e0f"/>
    <p:sldId xmlns:r="http://schemas.openxmlformats.org/officeDocument/2006/relationships" id="257" r:id="R3d9e080c1cbe4ec2"/>
    <p:sldId xmlns:r="http://schemas.openxmlformats.org/officeDocument/2006/relationships" id="258" r:id="R8db30261b1dc40c0"/>
    <p:sldId xmlns:r="http://schemas.openxmlformats.org/officeDocument/2006/relationships" id="259" r:id="R743ac1692302419e"/>
    <p:sldId xmlns:r="http://schemas.openxmlformats.org/officeDocument/2006/relationships" id="260" r:id="R1ff1f425a29247a4"/>
    <p:sldId xmlns:r="http://schemas.openxmlformats.org/officeDocument/2006/relationships" id="261" r:id="R767f52f3fd5949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64c163ea94728" /><Relationship Type="http://schemas.openxmlformats.org/officeDocument/2006/relationships/slide" Target="/ppt/slides/slide1.xml" Id="R4c080c2c220d4e0f" /><Relationship Type="http://schemas.openxmlformats.org/officeDocument/2006/relationships/slide" Target="/ppt/slides/slide2.xml" Id="R3d9e080c1cbe4ec2" /><Relationship Type="http://schemas.openxmlformats.org/officeDocument/2006/relationships/slide" Target="/ppt/slides/slide3.xml" Id="R8db30261b1dc40c0" /><Relationship Type="http://schemas.openxmlformats.org/officeDocument/2006/relationships/slide" Target="/ppt/slides/slide4.xml" Id="R743ac1692302419e" /><Relationship Type="http://schemas.openxmlformats.org/officeDocument/2006/relationships/slide" Target="/ppt/slides/slide5.xml" Id="R1ff1f425a29247a4" /><Relationship Type="http://schemas.openxmlformats.org/officeDocument/2006/relationships/slide" Target="/ppt/slides/slide6.xml" Id="R767f52f3fd5949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e67833b6441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be6d5ef4749c1" /><Relationship Type="http://schemas.openxmlformats.org/officeDocument/2006/relationships/theme" Target="/ppt/slideMasters/theme/theme1.xml" Id="Rfcca235b635f45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1be6d5ef4749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519afc2a146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b1b0a14814f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1e52e97594b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645395837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93b90c75d48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ee9ac727f4c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ØSTVEDT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ØSTVEDT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ØSTVEDT BOBBY MATEE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989 867 113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ØSTVEDT AS</a:t>
            </a:r>
          </a:p>
        </p:txBody>
      </p:sp>
    </p:spTree>
  </p:cSld>
  <p:clrMapOvr>
    <a:masterClrMapping xmlns:a="http://schemas.openxmlformats.org/drawingml/2006/main"/>
  </p:clrMapOvr>
</p:sld>
</file>