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2709d66fc9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35ac9f57e745bd"/>
  </p:sldMasterIdLst>
  <p:sldIdLst>
    <p:sldId xmlns:r="http://schemas.openxmlformats.org/officeDocument/2006/relationships" id="256" r:id="Re5b5cb7d5fe5452a"/>
    <p:sldId xmlns:r="http://schemas.openxmlformats.org/officeDocument/2006/relationships" id="257" r:id="Ra056ba3ac702414a"/>
    <p:sldId xmlns:r="http://schemas.openxmlformats.org/officeDocument/2006/relationships" id="258" r:id="Rd9d47d4ab4de4166"/>
    <p:sldId xmlns:r="http://schemas.openxmlformats.org/officeDocument/2006/relationships" id="259" r:id="R76dcdfc8a3e44315"/>
    <p:sldId xmlns:r="http://schemas.openxmlformats.org/officeDocument/2006/relationships" id="260" r:id="Raa62f3c706eb4747"/>
    <p:sldId xmlns:r="http://schemas.openxmlformats.org/officeDocument/2006/relationships" id="261" r:id="Rbedf66982825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5ac9f57e745bd" /><Relationship Type="http://schemas.openxmlformats.org/officeDocument/2006/relationships/slide" Target="/ppt/slides/slide1.xml" Id="Re5b5cb7d5fe5452a" /><Relationship Type="http://schemas.openxmlformats.org/officeDocument/2006/relationships/slide" Target="/ppt/slides/slide2.xml" Id="Ra056ba3ac702414a" /><Relationship Type="http://schemas.openxmlformats.org/officeDocument/2006/relationships/slide" Target="/ppt/slides/slide3.xml" Id="Rd9d47d4ab4de4166" /><Relationship Type="http://schemas.openxmlformats.org/officeDocument/2006/relationships/slide" Target="/ppt/slides/slide4.xml" Id="R76dcdfc8a3e44315" /><Relationship Type="http://schemas.openxmlformats.org/officeDocument/2006/relationships/slide" Target="/ppt/slides/slide5.xml" Id="Raa62f3c706eb4747" /><Relationship Type="http://schemas.openxmlformats.org/officeDocument/2006/relationships/slide" Target="/ppt/slides/slide6.xml" Id="Rbedf66982825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1253f5f20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91ed6c18d48ee" /><Relationship Type="http://schemas.openxmlformats.org/officeDocument/2006/relationships/theme" Target="/ppt/slideMasters/theme/theme1.xml" Id="Rcb767b91caf147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91ed6c18d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9b144467a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3f61de7a1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92defe88d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773da1e78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ceb948d05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919a0270848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BRATAAS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BRATAAS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BRATAAS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BRATAAS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BRATAAS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BRATAAS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UELAND BRATÅS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BRATAAS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Skeiehagen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4083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sbrataas@cmg-as.com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BRATAAS AS</a:t>
            </a:r>
          </a:p>
        </p:txBody>
      </p:sp>
    </p:spTree>
  </p:cSld>
  <p:clrMapOvr>
    <a:masterClrMapping xmlns:a="http://schemas.openxmlformats.org/drawingml/2006/main"/>
  </p:clrMapOvr>
</p:sld>
</file>