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b5bc5062c024ee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8ff7a1ee0464ab4"/>
  </p:sldMasterIdLst>
  <p:sldIdLst>
    <p:sldId xmlns:r="http://schemas.openxmlformats.org/officeDocument/2006/relationships" id="256" r:id="R62ecedb5f38d47c6"/>
    <p:sldId xmlns:r="http://schemas.openxmlformats.org/officeDocument/2006/relationships" id="257" r:id="R3c6f01d5fb0e4ead"/>
    <p:sldId xmlns:r="http://schemas.openxmlformats.org/officeDocument/2006/relationships" id="258" r:id="R289c5d5622284b41"/>
    <p:sldId xmlns:r="http://schemas.openxmlformats.org/officeDocument/2006/relationships" id="259" r:id="R94325466eb7e4d4b"/>
    <p:sldId xmlns:r="http://schemas.openxmlformats.org/officeDocument/2006/relationships" id="260" r:id="Rae2be8c164c24c06"/>
    <p:sldId xmlns:r="http://schemas.openxmlformats.org/officeDocument/2006/relationships" id="261" r:id="R5de9e54fb65e4fe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8ff7a1ee0464ab4" /><Relationship Type="http://schemas.openxmlformats.org/officeDocument/2006/relationships/slide" Target="/ppt/slides/slide1.xml" Id="R62ecedb5f38d47c6" /><Relationship Type="http://schemas.openxmlformats.org/officeDocument/2006/relationships/slide" Target="/ppt/slides/slide2.xml" Id="R3c6f01d5fb0e4ead" /><Relationship Type="http://schemas.openxmlformats.org/officeDocument/2006/relationships/slide" Target="/ppt/slides/slide3.xml" Id="R289c5d5622284b41" /><Relationship Type="http://schemas.openxmlformats.org/officeDocument/2006/relationships/slide" Target="/ppt/slides/slide4.xml" Id="R94325466eb7e4d4b" /><Relationship Type="http://schemas.openxmlformats.org/officeDocument/2006/relationships/slide" Target="/ppt/slides/slide5.xml" Id="Rae2be8c164c24c06" /><Relationship Type="http://schemas.openxmlformats.org/officeDocument/2006/relationships/slide" Target="/ppt/slides/slide6.xml" Id="R5de9e54fb65e4fe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3b9cf635c1d473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bcc12bbc1342ba" /><Relationship Type="http://schemas.openxmlformats.org/officeDocument/2006/relationships/theme" Target="/ppt/slideMasters/theme/theme1.xml" Id="R2cd812009aeb462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abcc12bbc1342b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05fddb06fc4e1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b0287e0d61428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81697af30d479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85f85653294e8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e4cd7a7ddb468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102e8342b0482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EVOLUTION SOFTWARE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EVOLUTION SOFTWARE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EVOLUTION SOFTWARE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EVOLUTION SOFTWARE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EVOLUTION SOFTWARE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EVOLUTION SOFTWARE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989 877 607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EVOLUTION SOFTWARE AS</a:t>
            </a:r>
          </a:p>
        </p:txBody>
      </p:sp>
    </p:spTree>
  </p:cSld>
  <p:clrMapOvr>
    <a:masterClrMapping xmlns:a="http://schemas.openxmlformats.org/drawingml/2006/main"/>
  </p:clrMapOvr>
</p:sld>
</file>