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8b9e859c8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3d64359964c0e"/>
  </p:sldMasterIdLst>
  <p:sldIdLst>
    <p:sldId xmlns:r="http://schemas.openxmlformats.org/officeDocument/2006/relationships" id="256" r:id="R661c3834862e4967"/>
    <p:sldId xmlns:r="http://schemas.openxmlformats.org/officeDocument/2006/relationships" id="257" r:id="Rb078762627dd42cb"/>
    <p:sldId xmlns:r="http://schemas.openxmlformats.org/officeDocument/2006/relationships" id="258" r:id="R4e4f8106b1684f10"/>
    <p:sldId xmlns:r="http://schemas.openxmlformats.org/officeDocument/2006/relationships" id="259" r:id="R87c24b84d0c94733"/>
    <p:sldId xmlns:r="http://schemas.openxmlformats.org/officeDocument/2006/relationships" id="260" r:id="R9fd13e8d0cf34381"/>
    <p:sldId xmlns:r="http://schemas.openxmlformats.org/officeDocument/2006/relationships" id="261" r:id="Rc0c5e960d7e84c72"/>
    <p:sldId xmlns:r="http://schemas.openxmlformats.org/officeDocument/2006/relationships" id="262" r:id="R232c64b7733e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3d64359964c0e" /><Relationship Type="http://schemas.openxmlformats.org/officeDocument/2006/relationships/slide" Target="/ppt/slides/slide1.xml" Id="R661c3834862e4967" /><Relationship Type="http://schemas.openxmlformats.org/officeDocument/2006/relationships/slide" Target="/ppt/slides/slide2.xml" Id="Rb078762627dd42cb" /><Relationship Type="http://schemas.openxmlformats.org/officeDocument/2006/relationships/slide" Target="/ppt/slides/slide3.xml" Id="R4e4f8106b1684f10" /><Relationship Type="http://schemas.openxmlformats.org/officeDocument/2006/relationships/slide" Target="/ppt/slides/slide4.xml" Id="R87c24b84d0c94733" /><Relationship Type="http://schemas.openxmlformats.org/officeDocument/2006/relationships/slide" Target="/ppt/slides/slide5.xml" Id="R9fd13e8d0cf34381" /><Relationship Type="http://schemas.openxmlformats.org/officeDocument/2006/relationships/slide" Target="/ppt/slides/slide6.xml" Id="Rc0c5e960d7e84c72" /><Relationship Type="http://schemas.openxmlformats.org/officeDocument/2006/relationships/slide" Target="/ppt/slides/slide7.xml" Id="R232c64b7733e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d3ccf6cb0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0d9f57654988" /><Relationship Type="http://schemas.openxmlformats.org/officeDocument/2006/relationships/theme" Target="/ppt/slideMasters/theme/theme1.xml" Id="R56de0cda640a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b0d9f5765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64c9b169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5c66ea5fc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e89d1bdf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9d6dcf00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937bff4f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ebb245e5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e39cc90b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GRUNNMURSPESIALISTEN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GRUNNMURSPESIALISTEN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14 601 458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4 933 812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rune@grunnmurspesialisten.no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grunnmurspesialisten.no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