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441b06380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98e682242432a"/>
  </p:sldMasterIdLst>
  <p:sldIdLst>
    <p:sldId xmlns:r="http://schemas.openxmlformats.org/officeDocument/2006/relationships" id="256" r:id="R36d3d10a7d784ab9"/>
    <p:sldId xmlns:r="http://schemas.openxmlformats.org/officeDocument/2006/relationships" id="257" r:id="R042373fc5bb446de"/>
    <p:sldId xmlns:r="http://schemas.openxmlformats.org/officeDocument/2006/relationships" id="258" r:id="R4366f752331f46c4"/>
    <p:sldId xmlns:r="http://schemas.openxmlformats.org/officeDocument/2006/relationships" id="259" r:id="R10abcc5b13c24e03"/>
    <p:sldId xmlns:r="http://schemas.openxmlformats.org/officeDocument/2006/relationships" id="260" r:id="Rc8ffa7aeb3534517"/>
    <p:sldId xmlns:r="http://schemas.openxmlformats.org/officeDocument/2006/relationships" id="261" r:id="R617fc0b476544b92"/>
    <p:sldId xmlns:r="http://schemas.openxmlformats.org/officeDocument/2006/relationships" id="262" r:id="R38194a8a04df46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98e682242432a" /><Relationship Type="http://schemas.openxmlformats.org/officeDocument/2006/relationships/slide" Target="/ppt/slides/slide1.xml" Id="R36d3d10a7d784ab9" /><Relationship Type="http://schemas.openxmlformats.org/officeDocument/2006/relationships/slide" Target="/ppt/slides/slide2.xml" Id="R042373fc5bb446de" /><Relationship Type="http://schemas.openxmlformats.org/officeDocument/2006/relationships/slide" Target="/ppt/slides/slide3.xml" Id="R4366f752331f46c4" /><Relationship Type="http://schemas.openxmlformats.org/officeDocument/2006/relationships/slide" Target="/ppt/slides/slide4.xml" Id="R10abcc5b13c24e03" /><Relationship Type="http://schemas.openxmlformats.org/officeDocument/2006/relationships/slide" Target="/ppt/slides/slide5.xml" Id="Rc8ffa7aeb3534517" /><Relationship Type="http://schemas.openxmlformats.org/officeDocument/2006/relationships/slide" Target="/ppt/slides/slide6.xml" Id="R617fc0b476544b92" /><Relationship Type="http://schemas.openxmlformats.org/officeDocument/2006/relationships/slide" Target="/ppt/slides/slide7.xml" Id="R38194a8a04df46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ceffdcd234d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2fa10bb3549a4" /><Relationship Type="http://schemas.openxmlformats.org/officeDocument/2006/relationships/theme" Target="/ppt/slideMasters/theme/theme1.xml" Id="Radf52542259f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12fa10bb3549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a493d327f4c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38244d319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107a246f3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706613d1346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19150c405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c0c6644db47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47f35940d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VARIER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VARIER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22 228 644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24 762 439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CASCAS HOLDING APS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LANGODDEN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INTERIM MANAGEMENT AS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MOTRI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OPULENTIA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SIESTRE INVEST AS  –  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3.etasje, 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VARIER HOLDING AS</a:t>
            </a:r>
          </a:p>
        </p:txBody>
      </p:sp>
    </p:spTree>
  </p:cSld>
  <p:clrMapOvr>
    <a:masterClrMapping xmlns:a="http://schemas.openxmlformats.org/drawingml/2006/main"/>
  </p:clrMapOvr>
</p:sld>
</file>