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a18e86e69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d1d578496f44fd"/>
  </p:sldMasterIdLst>
  <p:sldIdLst>
    <p:sldId xmlns:r="http://schemas.openxmlformats.org/officeDocument/2006/relationships" id="256" r:id="R5c44378c540d4eb5"/>
    <p:sldId xmlns:r="http://schemas.openxmlformats.org/officeDocument/2006/relationships" id="257" r:id="Rcdf2dfda9b9c48a0"/>
    <p:sldId xmlns:r="http://schemas.openxmlformats.org/officeDocument/2006/relationships" id="258" r:id="R73ba9cb5c7e3445d"/>
    <p:sldId xmlns:r="http://schemas.openxmlformats.org/officeDocument/2006/relationships" id="259" r:id="Rd1aeb94e65b54570"/>
    <p:sldId xmlns:r="http://schemas.openxmlformats.org/officeDocument/2006/relationships" id="260" r:id="R7e7440ebce3f4865"/>
    <p:sldId xmlns:r="http://schemas.openxmlformats.org/officeDocument/2006/relationships" id="261" r:id="Rf98011652f344458"/>
    <p:sldId xmlns:r="http://schemas.openxmlformats.org/officeDocument/2006/relationships" id="262" r:id="Re900bc1f72e3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1d578496f44fd" /><Relationship Type="http://schemas.openxmlformats.org/officeDocument/2006/relationships/slide" Target="/ppt/slides/slide1.xml" Id="R5c44378c540d4eb5" /><Relationship Type="http://schemas.openxmlformats.org/officeDocument/2006/relationships/slide" Target="/ppt/slides/slide2.xml" Id="Rcdf2dfda9b9c48a0" /><Relationship Type="http://schemas.openxmlformats.org/officeDocument/2006/relationships/slide" Target="/ppt/slides/slide3.xml" Id="R73ba9cb5c7e3445d" /><Relationship Type="http://schemas.openxmlformats.org/officeDocument/2006/relationships/slide" Target="/ppt/slides/slide4.xml" Id="Rd1aeb94e65b54570" /><Relationship Type="http://schemas.openxmlformats.org/officeDocument/2006/relationships/slide" Target="/ppt/slides/slide5.xml" Id="R7e7440ebce3f4865" /><Relationship Type="http://schemas.openxmlformats.org/officeDocument/2006/relationships/slide" Target="/ppt/slides/slide6.xml" Id="Rf98011652f344458" /><Relationship Type="http://schemas.openxmlformats.org/officeDocument/2006/relationships/slide" Target="/ppt/slides/slide7.xml" Id="Re900bc1f72e3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08c946b6448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3d04eafe54a95" /><Relationship Type="http://schemas.openxmlformats.org/officeDocument/2006/relationships/theme" Target="/ppt/slideMasters/theme/theme1.xml" Id="R2a8b150367d446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3d04eafe5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7ab33b3ca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ca481c3dc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8d57f21b3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e49f48232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c8dd6c68b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0228a3e8c49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a879dfc9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LANDERUD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4 868 559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43 017 281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43 184 122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LANDERUDSKOGENE ANS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frodekla@gmail.com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989 891 790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LANDERUD AS</a:t>
            </a:r>
          </a:p>
        </p:txBody>
      </p:sp>
    </p:spTree>
  </p:cSld>
  <p:clrMapOvr>
    <a:masterClrMapping xmlns:a="http://schemas.openxmlformats.org/drawingml/2006/main"/>
  </p:clrMapOvr>
</p:sld>
</file>