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6967c62f824b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8effca0cec4a76"/>
  </p:sldMasterIdLst>
  <p:sldIdLst>
    <p:sldId xmlns:r="http://schemas.openxmlformats.org/officeDocument/2006/relationships" id="256" r:id="R2423c53212e94628"/>
    <p:sldId xmlns:r="http://schemas.openxmlformats.org/officeDocument/2006/relationships" id="257" r:id="Ra69a37fac2c24849"/>
    <p:sldId xmlns:r="http://schemas.openxmlformats.org/officeDocument/2006/relationships" id="258" r:id="R485d9201de8f4e22"/>
    <p:sldId xmlns:r="http://schemas.openxmlformats.org/officeDocument/2006/relationships" id="259" r:id="Rcbea7670902644b0"/>
    <p:sldId xmlns:r="http://schemas.openxmlformats.org/officeDocument/2006/relationships" id="260" r:id="R7e3db8b7f5954dda"/>
    <p:sldId xmlns:r="http://schemas.openxmlformats.org/officeDocument/2006/relationships" id="261" r:id="R9559163bde094e96"/>
    <p:sldId xmlns:r="http://schemas.openxmlformats.org/officeDocument/2006/relationships" id="262" r:id="R84bc523adbcb4b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effca0cec4a76" /><Relationship Type="http://schemas.openxmlformats.org/officeDocument/2006/relationships/slide" Target="/ppt/slides/slide1.xml" Id="R2423c53212e94628" /><Relationship Type="http://schemas.openxmlformats.org/officeDocument/2006/relationships/slide" Target="/ppt/slides/slide2.xml" Id="Ra69a37fac2c24849" /><Relationship Type="http://schemas.openxmlformats.org/officeDocument/2006/relationships/slide" Target="/ppt/slides/slide3.xml" Id="R485d9201de8f4e22" /><Relationship Type="http://schemas.openxmlformats.org/officeDocument/2006/relationships/slide" Target="/ppt/slides/slide4.xml" Id="Rcbea7670902644b0" /><Relationship Type="http://schemas.openxmlformats.org/officeDocument/2006/relationships/slide" Target="/ppt/slides/slide5.xml" Id="R7e3db8b7f5954dda" /><Relationship Type="http://schemas.openxmlformats.org/officeDocument/2006/relationships/slide" Target="/ppt/slides/slide6.xml" Id="R9559163bde094e96" /><Relationship Type="http://schemas.openxmlformats.org/officeDocument/2006/relationships/slide" Target="/ppt/slides/slide7.xml" Id="R84bc523adbcb4b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a11bddf993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677ca41d44234" /><Relationship Type="http://schemas.openxmlformats.org/officeDocument/2006/relationships/theme" Target="/ppt/slideMasters/theme/theme1.xml" Id="R301a0afe9fcc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0677ca41d4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33ecac915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6825ed0724e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bf8381a8144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ccfa013a4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42ba020b646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3045d61034d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0b703415044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VELETA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VELETA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857 121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41 632 765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41 928 877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HELLAND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 HOLTE FLEDSBERG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HELLAND FLEDSBERG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HELLAND FLEDSBERG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Byavegen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Hermod.fledsberg@mercantor.no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989 893 556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VELETA AS</a:t>
            </a:r>
          </a:p>
        </p:txBody>
      </p:sp>
    </p:spTree>
  </p:cSld>
  <p:clrMapOvr>
    <a:masterClrMapping xmlns:a="http://schemas.openxmlformats.org/drawingml/2006/main"/>
  </p:clrMapOvr>
</p:sld>
</file>