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8eeef967a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46cb3c29042a9"/>
  </p:sldMasterIdLst>
  <p:sldIdLst>
    <p:sldId xmlns:r="http://schemas.openxmlformats.org/officeDocument/2006/relationships" id="256" r:id="R26417479c6604ab0"/>
    <p:sldId xmlns:r="http://schemas.openxmlformats.org/officeDocument/2006/relationships" id="257" r:id="R942bfcc52aa04aef"/>
    <p:sldId xmlns:r="http://schemas.openxmlformats.org/officeDocument/2006/relationships" id="258" r:id="Rc9c256caaadc4644"/>
    <p:sldId xmlns:r="http://schemas.openxmlformats.org/officeDocument/2006/relationships" id="259" r:id="R2d8b52e83d544e38"/>
    <p:sldId xmlns:r="http://schemas.openxmlformats.org/officeDocument/2006/relationships" id="260" r:id="R00e1c78f5b2f4aa4"/>
    <p:sldId xmlns:r="http://schemas.openxmlformats.org/officeDocument/2006/relationships" id="261" r:id="R9dee273659f341fb"/>
    <p:sldId xmlns:r="http://schemas.openxmlformats.org/officeDocument/2006/relationships" id="262" r:id="Rc8f29efef4e045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46cb3c29042a9" /><Relationship Type="http://schemas.openxmlformats.org/officeDocument/2006/relationships/slide" Target="/ppt/slides/slide1.xml" Id="R26417479c6604ab0" /><Relationship Type="http://schemas.openxmlformats.org/officeDocument/2006/relationships/slide" Target="/ppt/slides/slide2.xml" Id="R942bfcc52aa04aef" /><Relationship Type="http://schemas.openxmlformats.org/officeDocument/2006/relationships/slide" Target="/ppt/slides/slide3.xml" Id="Rc9c256caaadc4644" /><Relationship Type="http://schemas.openxmlformats.org/officeDocument/2006/relationships/slide" Target="/ppt/slides/slide4.xml" Id="R2d8b52e83d544e38" /><Relationship Type="http://schemas.openxmlformats.org/officeDocument/2006/relationships/slide" Target="/ppt/slides/slide5.xml" Id="R00e1c78f5b2f4aa4" /><Relationship Type="http://schemas.openxmlformats.org/officeDocument/2006/relationships/slide" Target="/ppt/slides/slide6.xml" Id="R9dee273659f341fb" /><Relationship Type="http://schemas.openxmlformats.org/officeDocument/2006/relationships/slide" Target="/ppt/slides/slide7.xml" Id="Rc8f29efef4e045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d38253141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a8bb6d86b418a" /><Relationship Type="http://schemas.openxmlformats.org/officeDocument/2006/relationships/theme" Target="/ppt/slideMasters/theme/theme1.xml" Id="R9a5f5fc411eb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0a8bb6d86b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104c3010d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eb3362a6e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f2fd5380e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380e64c7245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0e5b1d32c42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c665e7b0a4e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c300a4224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NETAUTO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5 712 700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−960 685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643 018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GYVING HOPPESTAD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Vestsidaveg 460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3677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989 894 749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NETAUTO AS</a:t>
            </a:r>
          </a:p>
        </p:txBody>
      </p:sp>
    </p:spTree>
  </p:cSld>
  <p:clrMapOvr>
    <a:masterClrMapping xmlns:a="http://schemas.openxmlformats.org/drawingml/2006/main"/>
  </p:clrMapOvr>
</p:sld>
</file>