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2f2373d057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6967938ef417a"/>
  </p:sldMasterIdLst>
  <p:sldIdLst>
    <p:sldId xmlns:r="http://schemas.openxmlformats.org/officeDocument/2006/relationships" id="256" r:id="R0d6ce9d5a6e0443b"/>
    <p:sldId xmlns:r="http://schemas.openxmlformats.org/officeDocument/2006/relationships" id="257" r:id="Ra7c3a0566d54441f"/>
    <p:sldId xmlns:r="http://schemas.openxmlformats.org/officeDocument/2006/relationships" id="258" r:id="Rec323c06751d4f09"/>
    <p:sldId xmlns:r="http://schemas.openxmlformats.org/officeDocument/2006/relationships" id="259" r:id="R2ba229185d83423a"/>
    <p:sldId xmlns:r="http://schemas.openxmlformats.org/officeDocument/2006/relationships" id="260" r:id="Rc60e16b2023c4677"/>
    <p:sldId xmlns:r="http://schemas.openxmlformats.org/officeDocument/2006/relationships" id="261" r:id="Rc5245323ae1b4c2a"/>
    <p:sldId xmlns:r="http://schemas.openxmlformats.org/officeDocument/2006/relationships" id="262" r:id="Rb12c7bc8443f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6967938ef417a" /><Relationship Type="http://schemas.openxmlformats.org/officeDocument/2006/relationships/slide" Target="/ppt/slides/slide1.xml" Id="R0d6ce9d5a6e0443b" /><Relationship Type="http://schemas.openxmlformats.org/officeDocument/2006/relationships/slide" Target="/ppt/slides/slide2.xml" Id="Ra7c3a0566d54441f" /><Relationship Type="http://schemas.openxmlformats.org/officeDocument/2006/relationships/slide" Target="/ppt/slides/slide3.xml" Id="Rec323c06751d4f09" /><Relationship Type="http://schemas.openxmlformats.org/officeDocument/2006/relationships/slide" Target="/ppt/slides/slide4.xml" Id="R2ba229185d83423a" /><Relationship Type="http://schemas.openxmlformats.org/officeDocument/2006/relationships/slide" Target="/ppt/slides/slide5.xml" Id="Rc60e16b2023c4677" /><Relationship Type="http://schemas.openxmlformats.org/officeDocument/2006/relationships/slide" Target="/ppt/slides/slide6.xml" Id="Rc5245323ae1b4c2a" /><Relationship Type="http://schemas.openxmlformats.org/officeDocument/2006/relationships/slide" Target="/ppt/slides/slide7.xml" Id="Rb12c7bc8443f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c211639cb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3a863c3f14568" /><Relationship Type="http://schemas.openxmlformats.org/officeDocument/2006/relationships/theme" Target="/ppt/slideMasters/theme/theme1.xml" Id="Ra0d9a27636da45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3a863c3f145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7ab136e4f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78639736f41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7c9ef892a4f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df3e26f08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2c649c4b4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4be756d20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6f3b8dc3a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BGN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BGN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1 070 832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9 749 009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PIR AS  –  35,7 %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UGELSTAD INVEST AS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AURSNES DAG-ARNE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DYBVIK ASGEIR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CYGNUS HOLDING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BGN INVEST AS</a:t>
            </a:r>
          </a:p>
        </p:txBody>
      </p:sp>
    </p:spTree>
  </p:cSld>
  <p:clrMapOvr>
    <a:masterClrMapping xmlns:a="http://schemas.openxmlformats.org/drawingml/2006/main"/>
  </p:clrMapOvr>
</p:sld>
</file>