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c81f704016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4018ca2f534323"/>
  </p:sldMasterIdLst>
  <p:sldIdLst>
    <p:sldId xmlns:r="http://schemas.openxmlformats.org/officeDocument/2006/relationships" id="256" r:id="R2c9f66aff8d246e2"/>
    <p:sldId xmlns:r="http://schemas.openxmlformats.org/officeDocument/2006/relationships" id="257" r:id="R11e55f4f47a74d3e"/>
    <p:sldId xmlns:r="http://schemas.openxmlformats.org/officeDocument/2006/relationships" id="258" r:id="Rce4aac92b1044965"/>
    <p:sldId xmlns:r="http://schemas.openxmlformats.org/officeDocument/2006/relationships" id="259" r:id="R58134d9757fe4aef"/>
    <p:sldId xmlns:r="http://schemas.openxmlformats.org/officeDocument/2006/relationships" id="260" r:id="R559a5c4439f347e1"/>
    <p:sldId xmlns:r="http://schemas.openxmlformats.org/officeDocument/2006/relationships" id="261" r:id="Rc7d0b480c9a943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018ca2f534323" /><Relationship Type="http://schemas.openxmlformats.org/officeDocument/2006/relationships/slide" Target="/ppt/slides/slide1.xml" Id="R2c9f66aff8d246e2" /><Relationship Type="http://schemas.openxmlformats.org/officeDocument/2006/relationships/slide" Target="/ppt/slides/slide2.xml" Id="R11e55f4f47a74d3e" /><Relationship Type="http://schemas.openxmlformats.org/officeDocument/2006/relationships/slide" Target="/ppt/slides/slide3.xml" Id="Rce4aac92b1044965" /><Relationship Type="http://schemas.openxmlformats.org/officeDocument/2006/relationships/slide" Target="/ppt/slides/slide4.xml" Id="R58134d9757fe4aef" /><Relationship Type="http://schemas.openxmlformats.org/officeDocument/2006/relationships/slide" Target="/ppt/slides/slide5.xml" Id="R559a5c4439f347e1" /><Relationship Type="http://schemas.openxmlformats.org/officeDocument/2006/relationships/slide" Target="/ppt/slides/slide6.xml" Id="Rc7d0b480c9a943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240b62a29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709f7297a444c" /><Relationship Type="http://schemas.openxmlformats.org/officeDocument/2006/relationships/theme" Target="/ppt/slideMasters/theme/theme1.xml" Id="Rc74bcd11a42e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6709f7297a44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9ab04921e4d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87d99f8ce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c12e7ee00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ac55653f2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63761164a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1a6b2e5404e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NORDFJORD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 VEKST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&amp; SIMON MIDTGAARD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COAST SEAFOOD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MHSERVICE AS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BÅTBYGG AS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CANNING CO. A/S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ISOVENT HOLDING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989 916 521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VEKST AS</a:t>
            </a:r>
          </a:p>
        </p:txBody>
      </p:sp>
    </p:spTree>
  </p:cSld>
  <p:clrMapOvr>
    <a:masterClrMapping xmlns:a="http://schemas.openxmlformats.org/drawingml/2006/main"/>
  </p:clrMapOvr>
</p:sld>
</file>