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f1cb0c0aa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9c27849d345b4"/>
  </p:sldMasterIdLst>
  <p:sldIdLst>
    <p:sldId xmlns:r="http://schemas.openxmlformats.org/officeDocument/2006/relationships" id="256" r:id="Raeae667f26154487"/>
    <p:sldId xmlns:r="http://schemas.openxmlformats.org/officeDocument/2006/relationships" id="257" r:id="Rfa4122cae1764e9a"/>
    <p:sldId xmlns:r="http://schemas.openxmlformats.org/officeDocument/2006/relationships" id="258" r:id="R51bfdf7669e7412f"/>
    <p:sldId xmlns:r="http://schemas.openxmlformats.org/officeDocument/2006/relationships" id="259" r:id="Rf50a108c5c1d49ba"/>
    <p:sldId xmlns:r="http://schemas.openxmlformats.org/officeDocument/2006/relationships" id="260" r:id="R866b487a793a4c20"/>
    <p:sldId xmlns:r="http://schemas.openxmlformats.org/officeDocument/2006/relationships" id="261" r:id="Rc443dd28c672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9c27849d345b4" /><Relationship Type="http://schemas.openxmlformats.org/officeDocument/2006/relationships/slide" Target="/ppt/slides/slide1.xml" Id="Raeae667f26154487" /><Relationship Type="http://schemas.openxmlformats.org/officeDocument/2006/relationships/slide" Target="/ppt/slides/slide2.xml" Id="Rfa4122cae1764e9a" /><Relationship Type="http://schemas.openxmlformats.org/officeDocument/2006/relationships/slide" Target="/ppt/slides/slide3.xml" Id="R51bfdf7669e7412f" /><Relationship Type="http://schemas.openxmlformats.org/officeDocument/2006/relationships/slide" Target="/ppt/slides/slide4.xml" Id="Rf50a108c5c1d49ba" /><Relationship Type="http://schemas.openxmlformats.org/officeDocument/2006/relationships/slide" Target="/ppt/slides/slide5.xml" Id="R866b487a793a4c20" /><Relationship Type="http://schemas.openxmlformats.org/officeDocument/2006/relationships/slide" Target="/ppt/slides/slide6.xml" Id="Rc443dd28c672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6ddc4150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34e2a62a475d" /><Relationship Type="http://schemas.openxmlformats.org/officeDocument/2006/relationships/theme" Target="/ppt/slideMasters/theme/theme1.xml" Id="R559a59b28fef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634e2a62a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e0caa518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e3e11f9a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f43616209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5d1e6300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b43d6e5c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42b7f72a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ASLAND ØKONOMISERVICE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ASLAND ØKONOMISERVICE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3675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ASLAND ØKONOMISERVICE</a:t>
            </a:r>
          </a:p>
        </p:txBody>
      </p:sp>
    </p:spTree>
  </p:cSld>
  <p:clrMapOvr>
    <a:masterClrMapping xmlns:a="http://schemas.openxmlformats.org/drawingml/2006/main"/>
  </p:clrMapOvr>
</p:sld>
</file>