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1be2036ba844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d27eae28fd4eb3"/>
  </p:sldMasterIdLst>
  <p:sldIdLst>
    <p:sldId xmlns:r="http://schemas.openxmlformats.org/officeDocument/2006/relationships" id="256" r:id="Rb7b63f180c4943b6"/>
    <p:sldId xmlns:r="http://schemas.openxmlformats.org/officeDocument/2006/relationships" id="257" r:id="Rbfd5c096486a4ce3"/>
    <p:sldId xmlns:r="http://schemas.openxmlformats.org/officeDocument/2006/relationships" id="258" r:id="Rf075258e81794a78"/>
    <p:sldId xmlns:r="http://schemas.openxmlformats.org/officeDocument/2006/relationships" id="259" r:id="R697217e13275465c"/>
    <p:sldId xmlns:r="http://schemas.openxmlformats.org/officeDocument/2006/relationships" id="260" r:id="R7baf46280660410a"/>
    <p:sldId xmlns:r="http://schemas.openxmlformats.org/officeDocument/2006/relationships" id="261" r:id="Rab2ae519bebf49d2"/>
    <p:sldId xmlns:r="http://schemas.openxmlformats.org/officeDocument/2006/relationships" id="262" r:id="R6791eae7738f40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d27eae28fd4eb3" /><Relationship Type="http://schemas.openxmlformats.org/officeDocument/2006/relationships/slide" Target="/ppt/slides/slide1.xml" Id="Rb7b63f180c4943b6" /><Relationship Type="http://schemas.openxmlformats.org/officeDocument/2006/relationships/slide" Target="/ppt/slides/slide2.xml" Id="Rbfd5c096486a4ce3" /><Relationship Type="http://schemas.openxmlformats.org/officeDocument/2006/relationships/slide" Target="/ppt/slides/slide3.xml" Id="Rf075258e81794a78" /><Relationship Type="http://schemas.openxmlformats.org/officeDocument/2006/relationships/slide" Target="/ppt/slides/slide4.xml" Id="R697217e13275465c" /><Relationship Type="http://schemas.openxmlformats.org/officeDocument/2006/relationships/slide" Target="/ppt/slides/slide5.xml" Id="R7baf46280660410a" /><Relationship Type="http://schemas.openxmlformats.org/officeDocument/2006/relationships/slide" Target="/ppt/slides/slide6.xml" Id="Rab2ae519bebf49d2" /><Relationship Type="http://schemas.openxmlformats.org/officeDocument/2006/relationships/slide" Target="/ppt/slides/slide7.xml" Id="R6791eae7738f40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536d3fa798444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820e7879d4a63" /><Relationship Type="http://schemas.openxmlformats.org/officeDocument/2006/relationships/theme" Target="/ppt/slideMasters/theme/theme1.xml" Id="Rf3331db77ed64a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3820e7879d4a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2df6cdd60c49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ecb6d1f2e49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cdf3c769b44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73ca1d246245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a1b79c1cd47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046da191945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b928305594c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JÆGER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JÆGER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2 945 709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2 958 655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JÆGER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Bryggetorget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989 931 849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JÆGER AS</a:t>
            </a:r>
          </a:p>
        </p:txBody>
      </p:sp>
    </p:spTree>
  </p:cSld>
  <p:clrMapOvr>
    <a:masterClrMapping xmlns:a="http://schemas.openxmlformats.org/drawingml/2006/main"/>
  </p:clrMapOvr>
</p:sld>
</file>