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f89d3db85940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8ca802e3a145b4"/>
  </p:sldMasterIdLst>
  <p:sldIdLst>
    <p:sldId xmlns:r="http://schemas.openxmlformats.org/officeDocument/2006/relationships" id="256" r:id="Rc69aefbcbf014eae"/>
    <p:sldId xmlns:r="http://schemas.openxmlformats.org/officeDocument/2006/relationships" id="257" r:id="Rd67687ff52de463c"/>
    <p:sldId xmlns:r="http://schemas.openxmlformats.org/officeDocument/2006/relationships" id="258" r:id="R3141758c32354d37"/>
    <p:sldId xmlns:r="http://schemas.openxmlformats.org/officeDocument/2006/relationships" id="259" r:id="R7caf9da4e2994831"/>
    <p:sldId xmlns:r="http://schemas.openxmlformats.org/officeDocument/2006/relationships" id="260" r:id="R82c0362342274168"/>
    <p:sldId xmlns:r="http://schemas.openxmlformats.org/officeDocument/2006/relationships" id="261" r:id="Rb7a1112431034eef"/>
    <p:sldId xmlns:r="http://schemas.openxmlformats.org/officeDocument/2006/relationships" id="262" r:id="Rfc44ed2f3be94b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8ca802e3a145b4" /><Relationship Type="http://schemas.openxmlformats.org/officeDocument/2006/relationships/slide" Target="/ppt/slides/slide1.xml" Id="Rc69aefbcbf014eae" /><Relationship Type="http://schemas.openxmlformats.org/officeDocument/2006/relationships/slide" Target="/ppt/slides/slide2.xml" Id="Rd67687ff52de463c" /><Relationship Type="http://schemas.openxmlformats.org/officeDocument/2006/relationships/slide" Target="/ppt/slides/slide3.xml" Id="R3141758c32354d37" /><Relationship Type="http://schemas.openxmlformats.org/officeDocument/2006/relationships/slide" Target="/ppt/slides/slide4.xml" Id="R7caf9da4e2994831" /><Relationship Type="http://schemas.openxmlformats.org/officeDocument/2006/relationships/slide" Target="/ppt/slides/slide5.xml" Id="R82c0362342274168" /><Relationship Type="http://schemas.openxmlformats.org/officeDocument/2006/relationships/slide" Target="/ppt/slides/slide6.xml" Id="Rb7a1112431034eef" /><Relationship Type="http://schemas.openxmlformats.org/officeDocument/2006/relationships/slide" Target="/ppt/slides/slide7.xml" Id="Rfc44ed2f3be94b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5cd2caa3d740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5486a7c2c4a09" /><Relationship Type="http://schemas.openxmlformats.org/officeDocument/2006/relationships/theme" Target="/ppt/slideMasters/theme/theme1.xml" Id="R3315272b19ad45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15486a7c2c4a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2b1533ef141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d16fd48674c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49d83d57744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c4756050e42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e91879c994b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1b093534843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be3c102954e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FLUGSTAD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FLUGSTAD CONSULTING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625 210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−1 194 948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111 057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9 705 764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16 057 310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FLUGSTAD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Torkesvingen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2819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989 937 855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FLUGSTAD CONSULTING AS</a:t>
            </a:r>
          </a:p>
        </p:txBody>
      </p:sp>
    </p:spTree>
  </p:cSld>
  <p:clrMapOvr>
    <a:masterClrMapping xmlns:a="http://schemas.openxmlformats.org/drawingml/2006/main"/>
  </p:clrMapOvr>
</p:sld>
</file>