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ab415bf8dc14e3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89a529550ad4a73"/>
  </p:sldMasterIdLst>
  <p:sldIdLst>
    <p:sldId xmlns:r="http://schemas.openxmlformats.org/officeDocument/2006/relationships" id="256" r:id="Re7bd2a46b0ee4539"/>
    <p:sldId xmlns:r="http://schemas.openxmlformats.org/officeDocument/2006/relationships" id="257" r:id="R361d0a515a834bdd"/>
    <p:sldId xmlns:r="http://schemas.openxmlformats.org/officeDocument/2006/relationships" id="258" r:id="R6dae7a3b6287478f"/>
    <p:sldId xmlns:r="http://schemas.openxmlformats.org/officeDocument/2006/relationships" id="259" r:id="Ra5d67052ef5f4506"/>
    <p:sldId xmlns:r="http://schemas.openxmlformats.org/officeDocument/2006/relationships" id="260" r:id="R6fb1d208e5e749d6"/>
    <p:sldId xmlns:r="http://schemas.openxmlformats.org/officeDocument/2006/relationships" id="261" r:id="R2d349018cc28438a"/>
    <p:sldId xmlns:r="http://schemas.openxmlformats.org/officeDocument/2006/relationships" id="262" r:id="R66339723344e4ce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9a529550ad4a73" /><Relationship Type="http://schemas.openxmlformats.org/officeDocument/2006/relationships/slide" Target="/ppt/slides/slide1.xml" Id="Re7bd2a46b0ee4539" /><Relationship Type="http://schemas.openxmlformats.org/officeDocument/2006/relationships/slide" Target="/ppt/slides/slide2.xml" Id="R361d0a515a834bdd" /><Relationship Type="http://schemas.openxmlformats.org/officeDocument/2006/relationships/slide" Target="/ppt/slides/slide3.xml" Id="R6dae7a3b6287478f" /><Relationship Type="http://schemas.openxmlformats.org/officeDocument/2006/relationships/slide" Target="/ppt/slides/slide4.xml" Id="Ra5d67052ef5f4506" /><Relationship Type="http://schemas.openxmlformats.org/officeDocument/2006/relationships/slide" Target="/ppt/slides/slide5.xml" Id="R6fb1d208e5e749d6" /><Relationship Type="http://schemas.openxmlformats.org/officeDocument/2006/relationships/slide" Target="/ppt/slides/slide6.xml" Id="R2d349018cc28438a" /><Relationship Type="http://schemas.openxmlformats.org/officeDocument/2006/relationships/slide" Target="/ppt/slides/slide7.xml" Id="R66339723344e4ce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7235fbef9f047b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8f5a469d704db2" /><Relationship Type="http://schemas.openxmlformats.org/officeDocument/2006/relationships/theme" Target="/ppt/slideMasters/theme/theme1.xml" Id="R07266d61bddc40b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d8f5a469d704db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974516d51742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ac77cd6be43f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29ae04f5d94b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3a852b003048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5142a781bd4b8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09214b38dc43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f4b9812fa41fe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HAVLI-INVEST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HAVLI-INVEST AS ble etablert [år] og holder til i Kolltveit.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−4 744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−895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1 146 973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1 375 489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HANS JØRGEN LIE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Roy-Eddy Lie, Gulenakken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5360 Kolltveit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989 944 991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HAVLI-INVEST AS</a:t>
            </a:r>
          </a:p>
        </p:txBody>
      </p:sp>
    </p:spTree>
  </p:cSld>
  <p:clrMapOvr>
    <a:masterClrMapping xmlns:a="http://schemas.openxmlformats.org/drawingml/2006/main"/>
  </p:clrMapOvr>
</p:sld>
</file>