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c618343d1744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8dd9bd43724d88"/>
  </p:sldMasterIdLst>
  <p:sldIdLst>
    <p:sldId xmlns:r="http://schemas.openxmlformats.org/officeDocument/2006/relationships" id="256" r:id="R23b307b79a7c4737"/>
    <p:sldId xmlns:r="http://schemas.openxmlformats.org/officeDocument/2006/relationships" id="257" r:id="R9ebfc84c6770430e"/>
    <p:sldId xmlns:r="http://schemas.openxmlformats.org/officeDocument/2006/relationships" id="258" r:id="Rd839bcc94abf4596"/>
    <p:sldId xmlns:r="http://schemas.openxmlformats.org/officeDocument/2006/relationships" id="259" r:id="R166f924e53ba47f0"/>
    <p:sldId xmlns:r="http://schemas.openxmlformats.org/officeDocument/2006/relationships" id="260" r:id="R078c0b8a86594b8d"/>
    <p:sldId xmlns:r="http://schemas.openxmlformats.org/officeDocument/2006/relationships" id="261" r:id="R9c6e00ac2cb34ed5"/>
    <p:sldId xmlns:r="http://schemas.openxmlformats.org/officeDocument/2006/relationships" id="262" r:id="R1ade00c0452941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8dd9bd43724d88" /><Relationship Type="http://schemas.openxmlformats.org/officeDocument/2006/relationships/slide" Target="/ppt/slides/slide1.xml" Id="R23b307b79a7c4737" /><Relationship Type="http://schemas.openxmlformats.org/officeDocument/2006/relationships/slide" Target="/ppt/slides/slide2.xml" Id="R9ebfc84c6770430e" /><Relationship Type="http://schemas.openxmlformats.org/officeDocument/2006/relationships/slide" Target="/ppt/slides/slide3.xml" Id="Rd839bcc94abf4596" /><Relationship Type="http://schemas.openxmlformats.org/officeDocument/2006/relationships/slide" Target="/ppt/slides/slide4.xml" Id="R166f924e53ba47f0" /><Relationship Type="http://schemas.openxmlformats.org/officeDocument/2006/relationships/slide" Target="/ppt/slides/slide5.xml" Id="R078c0b8a86594b8d" /><Relationship Type="http://schemas.openxmlformats.org/officeDocument/2006/relationships/slide" Target="/ppt/slides/slide6.xml" Id="R9c6e00ac2cb34ed5" /><Relationship Type="http://schemas.openxmlformats.org/officeDocument/2006/relationships/slide" Target="/ppt/slides/slide7.xml" Id="R1ade00c0452941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e37e46b09540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e394462114748" /><Relationship Type="http://schemas.openxmlformats.org/officeDocument/2006/relationships/theme" Target="/ppt/slideMasters/theme/theme1.xml" Id="R7bbafe24773846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9e3944621147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d152ae6a84e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146a44bf54e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3a86d7a4f46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69a91505e48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5fb17ba8741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05062d3ec4e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f6bf996e34d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IGK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IGK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4 067 143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229 973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180 825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3 054 036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4 074 586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ISELIN GULLA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GABRIELA KRINGLEBOTTEN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2. etasje, Enebakkveien 119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989 946 277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IGK REGNSKAP AS</a:t>
            </a:r>
          </a:p>
        </p:txBody>
      </p:sp>
    </p:spTree>
  </p:cSld>
  <p:clrMapOvr>
    <a:masterClrMapping xmlns:a="http://schemas.openxmlformats.org/drawingml/2006/main"/>
  </p:clrMapOvr>
</p:sld>
</file>