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397a0f037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e871222704183"/>
  </p:sldMasterIdLst>
  <p:sldIdLst>
    <p:sldId xmlns:r="http://schemas.openxmlformats.org/officeDocument/2006/relationships" id="256" r:id="Ra542e143a0a74509"/>
    <p:sldId xmlns:r="http://schemas.openxmlformats.org/officeDocument/2006/relationships" id="257" r:id="Ra83d377a23be42f5"/>
    <p:sldId xmlns:r="http://schemas.openxmlformats.org/officeDocument/2006/relationships" id="258" r:id="R33e23a215efc4a0b"/>
    <p:sldId xmlns:r="http://schemas.openxmlformats.org/officeDocument/2006/relationships" id="259" r:id="Ra954f7faed084ce6"/>
    <p:sldId xmlns:r="http://schemas.openxmlformats.org/officeDocument/2006/relationships" id="260" r:id="Rd54684418ad8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e871222704183" /><Relationship Type="http://schemas.openxmlformats.org/officeDocument/2006/relationships/slide" Target="/ppt/slides/slide1.xml" Id="Ra542e143a0a74509" /><Relationship Type="http://schemas.openxmlformats.org/officeDocument/2006/relationships/slide" Target="/ppt/slides/slide2.xml" Id="Ra83d377a23be42f5" /><Relationship Type="http://schemas.openxmlformats.org/officeDocument/2006/relationships/slide" Target="/ppt/slides/slide3.xml" Id="R33e23a215efc4a0b" /><Relationship Type="http://schemas.openxmlformats.org/officeDocument/2006/relationships/slide" Target="/ppt/slides/slide4.xml" Id="Ra954f7faed084ce6" /><Relationship Type="http://schemas.openxmlformats.org/officeDocument/2006/relationships/slide" Target="/ppt/slides/slide5.xml" Id="Rd54684418ad8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f1cee2b72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6364327b5418d" /><Relationship Type="http://schemas.openxmlformats.org/officeDocument/2006/relationships/theme" Target="/ppt/slideMasters/theme/theme1.xml" Id="Rd824c0809efd40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e6364327b541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f2d34ed39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53e41f643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73672d6bb43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26d978c69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cfce1e2c8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