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a1a9ce7ed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bc0eedc76429e"/>
  </p:sldMasterIdLst>
  <p:sldIdLst>
    <p:sldId xmlns:r="http://schemas.openxmlformats.org/officeDocument/2006/relationships" id="256" r:id="R04a4151c82f14600"/>
    <p:sldId xmlns:r="http://schemas.openxmlformats.org/officeDocument/2006/relationships" id="257" r:id="Rff001c945b93404f"/>
    <p:sldId xmlns:r="http://schemas.openxmlformats.org/officeDocument/2006/relationships" id="258" r:id="Rcd93e1ba5cc2420a"/>
    <p:sldId xmlns:r="http://schemas.openxmlformats.org/officeDocument/2006/relationships" id="259" r:id="R4868d4a633e349f1"/>
    <p:sldId xmlns:r="http://schemas.openxmlformats.org/officeDocument/2006/relationships" id="260" r:id="R28a0b7a5e3c143ac"/>
    <p:sldId xmlns:r="http://schemas.openxmlformats.org/officeDocument/2006/relationships" id="261" r:id="R24de560bc1ea42b1"/>
    <p:sldId xmlns:r="http://schemas.openxmlformats.org/officeDocument/2006/relationships" id="262" r:id="R95bc90f6b5334c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bc0eedc76429e" /><Relationship Type="http://schemas.openxmlformats.org/officeDocument/2006/relationships/slide" Target="/ppt/slides/slide1.xml" Id="R04a4151c82f14600" /><Relationship Type="http://schemas.openxmlformats.org/officeDocument/2006/relationships/slide" Target="/ppt/slides/slide2.xml" Id="Rff001c945b93404f" /><Relationship Type="http://schemas.openxmlformats.org/officeDocument/2006/relationships/slide" Target="/ppt/slides/slide3.xml" Id="Rcd93e1ba5cc2420a" /><Relationship Type="http://schemas.openxmlformats.org/officeDocument/2006/relationships/slide" Target="/ppt/slides/slide4.xml" Id="R4868d4a633e349f1" /><Relationship Type="http://schemas.openxmlformats.org/officeDocument/2006/relationships/slide" Target="/ppt/slides/slide5.xml" Id="R28a0b7a5e3c143ac" /><Relationship Type="http://schemas.openxmlformats.org/officeDocument/2006/relationships/slide" Target="/ppt/slides/slide6.xml" Id="R24de560bc1ea42b1" /><Relationship Type="http://schemas.openxmlformats.org/officeDocument/2006/relationships/slide" Target="/ppt/slides/slide7.xml" Id="R95bc90f6b5334c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77d0bbf6041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881d0dcd74593" /><Relationship Type="http://schemas.openxmlformats.org/officeDocument/2006/relationships/theme" Target="/ppt/slideMasters/theme/theme1.xml" Id="R9753604281e7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881d0dcd745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4a8010f1b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2aacfbcc7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cd08748dd4f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a5614e1e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24746739b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867e0d20c41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46ee818c6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C.E. BØSTERUD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25 829 775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BØSTERUD CHRISTIN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Sørbrøden Gård, Brødenveien 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