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927177a5d241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063e286c094cbd"/>
  </p:sldMasterIdLst>
  <p:sldIdLst>
    <p:sldId xmlns:r="http://schemas.openxmlformats.org/officeDocument/2006/relationships" id="256" r:id="R5c6a49bfc08c491c"/>
    <p:sldId xmlns:r="http://schemas.openxmlformats.org/officeDocument/2006/relationships" id="257" r:id="R287635e5554a4732"/>
    <p:sldId xmlns:r="http://schemas.openxmlformats.org/officeDocument/2006/relationships" id="258" r:id="R8ab54e7a2c524e55"/>
    <p:sldId xmlns:r="http://schemas.openxmlformats.org/officeDocument/2006/relationships" id="259" r:id="R44106dacd4a54d6b"/>
    <p:sldId xmlns:r="http://schemas.openxmlformats.org/officeDocument/2006/relationships" id="260" r:id="R4aa13580425848fd"/>
    <p:sldId xmlns:r="http://schemas.openxmlformats.org/officeDocument/2006/relationships" id="261" r:id="Rbd7de897c09f47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063e286c094cbd" /><Relationship Type="http://schemas.openxmlformats.org/officeDocument/2006/relationships/slide" Target="/ppt/slides/slide1.xml" Id="R5c6a49bfc08c491c" /><Relationship Type="http://schemas.openxmlformats.org/officeDocument/2006/relationships/slide" Target="/ppt/slides/slide2.xml" Id="R287635e5554a4732" /><Relationship Type="http://schemas.openxmlformats.org/officeDocument/2006/relationships/slide" Target="/ppt/slides/slide3.xml" Id="R8ab54e7a2c524e55" /><Relationship Type="http://schemas.openxmlformats.org/officeDocument/2006/relationships/slide" Target="/ppt/slides/slide4.xml" Id="R44106dacd4a54d6b" /><Relationship Type="http://schemas.openxmlformats.org/officeDocument/2006/relationships/slide" Target="/ppt/slides/slide5.xml" Id="R4aa13580425848fd" /><Relationship Type="http://schemas.openxmlformats.org/officeDocument/2006/relationships/slide" Target="/ppt/slides/slide6.xml" Id="Rbd7de897c09f47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2da2c8cdba4d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54c1f4bc74ce3" /><Relationship Type="http://schemas.openxmlformats.org/officeDocument/2006/relationships/theme" Target="/ppt/slideMasters/theme/theme1.xml" Id="R76ecef09c9f244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a54c1f4bc74c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111811ef947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445bf958d4c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e8a38fcb041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a5951fbbc46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c3903e6d84e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9544892af41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CANDIS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Hvalåsveien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