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97a23d34d144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5b4e905f184282"/>
  </p:sldMasterIdLst>
  <p:sldIdLst>
    <p:sldId xmlns:r="http://schemas.openxmlformats.org/officeDocument/2006/relationships" id="256" r:id="R37943fc5239848d6"/>
    <p:sldId xmlns:r="http://schemas.openxmlformats.org/officeDocument/2006/relationships" id="257" r:id="Rf7fa2afdba3843ef"/>
    <p:sldId xmlns:r="http://schemas.openxmlformats.org/officeDocument/2006/relationships" id="258" r:id="Rd4b30407d769404d"/>
    <p:sldId xmlns:r="http://schemas.openxmlformats.org/officeDocument/2006/relationships" id="259" r:id="Rf4ac3611a3f24c2f"/>
    <p:sldId xmlns:r="http://schemas.openxmlformats.org/officeDocument/2006/relationships" id="260" r:id="R3e852e972cb546fe"/>
    <p:sldId xmlns:r="http://schemas.openxmlformats.org/officeDocument/2006/relationships" id="261" r:id="R225aa7be2d8f4628"/>
    <p:sldId xmlns:r="http://schemas.openxmlformats.org/officeDocument/2006/relationships" id="262" r:id="Rf69a14280a1c4c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b4e905f184282" /><Relationship Type="http://schemas.openxmlformats.org/officeDocument/2006/relationships/slide" Target="/ppt/slides/slide1.xml" Id="R37943fc5239848d6" /><Relationship Type="http://schemas.openxmlformats.org/officeDocument/2006/relationships/slide" Target="/ppt/slides/slide2.xml" Id="Rf7fa2afdba3843ef" /><Relationship Type="http://schemas.openxmlformats.org/officeDocument/2006/relationships/slide" Target="/ppt/slides/slide3.xml" Id="Rd4b30407d769404d" /><Relationship Type="http://schemas.openxmlformats.org/officeDocument/2006/relationships/slide" Target="/ppt/slides/slide4.xml" Id="Rf4ac3611a3f24c2f" /><Relationship Type="http://schemas.openxmlformats.org/officeDocument/2006/relationships/slide" Target="/ppt/slides/slide5.xml" Id="R3e852e972cb546fe" /><Relationship Type="http://schemas.openxmlformats.org/officeDocument/2006/relationships/slide" Target="/ppt/slides/slide6.xml" Id="R225aa7be2d8f4628" /><Relationship Type="http://schemas.openxmlformats.org/officeDocument/2006/relationships/slide" Target="/ppt/slides/slide7.xml" Id="Rf69a14280a1c4c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e0b3ec78b4c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c4f38bff245f9" /><Relationship Type="http://schemas.openxmlformats.org/officeDocument/2006/relationships/theme" Target="/ppt/slideMasters/theme/theme1.xml" Id="R707b4fe56c8c4c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5c4f38bff245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68d043bfd4c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19be828794d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4e36ffa2f4f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591d88fb74e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1c983602140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8b60902ef44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22775160f40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CANDIS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CANDIS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CANDIS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CANDIS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CANDIS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CANDIS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141 287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4 370 445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4 487 023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CANDIS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CANDIS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Hvalåsveien 31B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CANDIS HOLDING AS</a:t>
            </a:r>
          </a:p>
        </p:txBody>
      </p:sp>
    </p:spTree>
  </p:cSld>
  <p:clrMapOvr>
    <a:masterClrMapping xmlns:a="http://schemas.openxmlformats.org/drawingml/2006/main"/>
  </p:clrMapOvr>
</p:sld>
</file>