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f17837654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7adc23c57438b"/>
  </p:sldMasterIdLst>
  <p:sldIdLst>
    <p:sldId xmlns:r="http://schemas.openxmlformats.org/officeDocument/2006/relationships" id="256" r:id="Rbe7510520fe14f06"/>
    <p:sldId xmlns:r="http://schemas.openxmlformats.org/officeDocument/2006/relationships" id="257" r:id="R3db1dbdbaefa46fd"/>
    <p:sldId xmlns:r="http://schemas.openxmlformats.org/officeDocument/2006/relationships" id="258" r:id="Rbfcfb9902beb4d68"/>
    <p:sldId xmlns:r="http://schemas.openxmlformats.org/officeDocument/2006/relationships" id="259" r:id="Rf45f7e636727412c"/>
    <p:sldId xmlns:r="http://schemas.openxmlformats.org/officeDocument/2006/relationships" id="260" r:id="R7f3d784a8fda4ac3"/>
    <p:sldId xmlns:r="http://schemas.openxmlformats.org/officeDocument/2006/relationships" id="261" r:id="R4ad178015301493d"/>
    <p:sldId xmlns:r="http://schemas.openxmlformats.org/officeDocument/2006/relationships" id="262" r:id="R9e03004eed71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7adc23c57438b" /><Relationship Type="http://schemas.openxmlformats.org/officeDocument/2006/relationships/slide" Target="/ppt/slides/slide1.xml" Id="Rbe7510520fe14f06" /><Relationship Type="http://schemas.openxmlformats.org/officeDocument/2006/relationships/slide" Target="/ppt/slides/slide2.xml" Id="R3db1dbdbaefa46fd" /><Relationship Type="http://schemas.openxmlformats.org/officeDocument/2006/relationships/slide" Target="/ppt/slides/slide3.xml" Id="Rbfcfb9902beb4d68" /><Relationship Type="http://schemas.openxmlformats.org/officeDocument/2006/relationships/slide" Target="/ppt/slides/slide4.xml" Id="Rf45f7e636727412c" /><Relationship Type="http://schemas.openxmlformats.org/officeDocument/2006/relationships/slide" Target="/ppt/slides/slide5.xml" Id="R7f3d784a8fda4ac3" /><Relationship Type="http://schemas.openxmlformats.org/officeDocument/2006/relationships/slide" Target="/ppt/slides/slide6.xml" Id="R4ad178015301493d" /><Relationship Type="http://schemas.openxmlformats.org/officeDocument/2006/relationships/slide" Target="/ppt/slides/slide7.xml" Id="R9e03004eed71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519c95cad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5e455eca4fe8" /><Relationship Type="http://schemas.openxmlformats.org/officeDocument/2006/relationships/theme" Target="/ppt/slideMasters/theme/theme1.xml" Id="R65a6671a67f9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65e455eca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2b4ca8cae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e07b6b624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91bb31bd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1b10d15f4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fb5f2191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5b6388ce5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71feebe92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