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12a8b5ae1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13921edc04d2d"/>
  </p:sldMasterIdLst>
  <p:sldIdLst>
    <p:sldId xmlns:r="http://schemas.openxmlformats.org/officeDocument/2006/relationships" id="256" r:id="R828d7d721c574dd4"/>
    <p:sldId xmlns:r="http://schemas.openxmlformats.org/officeDocument/2006/relationships" id="257" r:id="Rbeb79e8a734f4f25"/>
    <p:sldId xmlns:r="http://schemas.openxmlformats.org/officeDocument/2006/relationships" id="258" r:id="R5abca7e47cc043aa"/>
    <p:sldId xmlns:r="http://schemas.openxmlformats.org/officeDocument/2006/relationships" id="259" r:id="R3280b9c0cea94420"/>
    <p:sldId xmlns:r="http://schemas.openxmlformats.org/officeDocument/2006/relationships" id="260" r:id="Rdf0eaab46ba0448b"/>
    <p:sldId xmlns:r="http://schemas.openxmlformats.org/officeDocument/2006/relationships" id="261" r:id="Ra1b72d9c925f4cf3"/>
    <p:sldId xmlns:r="http://schemas.openxmlformats.org/officeDocument/2006/relationships" id="262" r:id="Rc553d6dd5ed7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13921edc04d2d" /><Relationship Type="http://schemas.openxmlformats.org/officeDocument/2006/relationships/slide" Target="/ppt/slides/slide1.xml" Id="R828d7d721c574dd4" /><Relationship Type="http://schemas.openxmlformats.org/officeDocument/2006/relationships/slide" Target="/ppt/slides/slide2.xml" Id="Rbeb79e8a734f4f25" /><Relationship Type="http://schemas.openxmlformats.org/officeDocument/2006/relationships/slide" Target="/ppt/slides/slide3.xml" Id="R5abca7e47cc043aa" /><Relationship Type="http://schemas.openxmlformats.org/officeDocument/2006/relationships/slide" Target="/ppt/slides/slide4.xml" Id="R3280b9c0cea94420" /><Relationship Type="http://schemas.openxmlformats.org/officeDocument/2006/relationships/slide" Target="/ppt/slides/slide5.xml" Id="Rdf0eaab46ba0448b" /><Relationship Type="http://schemas.openxmlformats.org/officeDocument/2006/relationships/slide" Target="/ppt/slides/slide6.xml" Id="Ra1b72d9c925f4cf3" /><Relationship Type="http://schemas.openxmlformats.org/officeDocument/2006/relationships/slide" Target="/ppt/slides/slide7.xml" Id="Rc553d6dd5ed7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eb0e25331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6cd638a044026" /><Relationship Type="http://schemas.openxmlformats.org/officeDocument/2006/relationships/theme" Target="/ppt/slideMasters/theme/theme1.xml" Id="R260dfee9a5a3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86cd638a0440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b1becb4c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5c847aadd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e3a5ac4134a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2bf84aff5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25e7ce142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63e8c40f40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84a3b97b64a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KIRIE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8 041 779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Evjehøgda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KIRIE AS</a:t>
            </a:r>
          </a:p>
        </p:txBody>
      </p:sp>
    </p:spTree>
  </p:cSld>
  <p:clrMapOvr>
    <a:masterClrMapping xmlns:a="http://schemas.openxmlformats.org/drawingml/2006/main"/>
  </p:clrMapOvr>
</p:sld>
</file>