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b9e6705f0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f4a4d96ac4e27"/>
  </p:sldMasterIdLst>
  <p:sldIdLst>
    <p:sldId xmlns:r="http://schemas.openxmlformats.org/officeDocument/2006/relationships" id="256" r:id="Ra72c8913950f4e44"/>
    <p:sldId xmlns:r="http://schemas.openxmlformats.org/officeDocument/2006/relationships" id="257" r:id="Reee207e1c26c485c"/>
    <p:sldId xmlns:r="http://schemas.openxmlformats.org/officeDocument/2006/relationships" id="258" r:id="R26a8f0f01d1b48a2"/>
    <p:sldId xmlns:r="http://schemas.openxmlformats.org/officeDocument/2006/relationships" id="259" r:id="Re527893976054aba"/>
    <p:sldId xmlns:r="http://schemas.openxmlformats.org/officeDocument/2006/relationships" id="260" r:id="R0da765a5d4e54d1a"/>
    <p:sldId xmlns:r="http://schemas.openxmlformats.org/officeDocument/2006/relationships" id="261" r:id="Rb132ed500c074464"/>
    <p:sldId xmlns:r="http://schemas.openxmlformats.org/officeDocument/2006/relationships" id="262" r:id="Rbae96318f07c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f4a4d96ac4e27" /><Relationship Type="http://schemas.openxmlformats.org/officeDocument/2006/relationships/slide" Target="/ppt/slides/slide1.xml" Id="Ra72c8913950f4e44" /><Relationship Type="http://schemas.openxmlformats.org/officeDocument/2006/relationships/slide" Target="/ppt/slides/slide2.xml" Id="Reee207e1c26c485c" /><Relationship Type="http://schemas.openxmlformats.org/officeDocument/2006/relationships/slide" Target="/ppt/slides/slide3.xml" Id="R26a8f0f01d1b48a2" /><Relationship Type="http://schemas.openxmlformats.org/officeDocument/2006/relationships/slide" Target="/ppt/slides/slide4.xml" Id="Re527893976054aba" /><Relationship Type="http://schemas.openxmlformats.org/officeDocument/2006/relationships/slide" Target="/ppt/slides/slide5.xml" Id="R0da765a5d4e54d1a" /><Relationship Type="http://schemas.openxmlformats.org/officeDocument/2006/relationships/slide" Target="/ppt/slides/slide6.xml" Id="Rb132ed500c074464" /><Relationship Type="http://schemas.openxmlformats.org/officeDocument/2006/relationships/slide" Target="/ppt/slides/slide7.xml" Id="Rbae96318f07c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8835dc10d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f815f4f604918" /><Relationship Type="http://schemas.openxmlformats.org/officeDocument/2006/relationships/theme" Target="/ppt/slideMasters/theme/theme1.xml" Id="Re6b5b24ebf70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f815f4f60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62c2f4b5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968b19c2f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0bbbf212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cd090483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d76cda6d3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5d4664c4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a930432d5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