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092a5be31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31f14a3ad4047"/>
  </p:sldMasterIdLst>
  <p:sldIdLst>
    <p:sldId xmlns:r="http://schemas.openxmlformats.org/officeDocument/2006/relationships" id="256" r:id="R846e31ec840041df"/>
    <p:sldId xmlns:r="http://schemas.openxmlformats.org/officeDocument/2006/relationships" id="257" r:id="R61db61f4508645db"/>
    <p:sldId xmlns:r="http://schemas.openxmlformats.org/officeDocument/2006/relationships" id="258" r:id="R1c52549c337642ca"/>
    <p:sldId xmlns:r="http://schemas.openxmlformats.org/officeDocument/2006/relationships" id="259" r:id="R27301a73590f411b"/>
    <p:sldId xmlns:r="http://schemas.openxmlformats.org/officeDocument/2006/relationships" id="260" r:id="R258a08a098574758"/>
    <p:sldId xmlns:r="http://schemas.openxmlformats.org/officeDocument/2006/relationships" id="261" r:id="R4feb1e6bbd6a415a"/>
    <p:sldId xmlns:r="http://schemas.openxmlformats.org/officeDocument/2006/relationships" id="262" r:id="R6c3131096f64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31f14a3ad4047" /><Relationship Type="http://schemas.openxmlformats.org/officeDocument/2006/relationships/slide" Target="/ppt/slides/slide1.xml" Id="R846e31ec840041df" /><Relationship Type="http://schemas.openxmlformats.org/officeDocument/2006/relationships/slide" Target="/ppt/slides/slide2.xml" Id="R61db61f4508645db" /><Relationship Type="http://schemas.openxmlformats.org/officeDocument/2006/relationships/slide" Target="/ppt/slides/slide3.xml" Id="R1c52549c337642ca" /><Relationship Type="http://schemas.openxmlformats.org/officeDocument/2006/relationships/slide" Target="/ppt/slides/slide4.xml" Id="R27301a73590f411b" /><Relationship Type="http://schemas.openxmlformats.org/officeDocument/2006/relationships/slide" Target="/ppt/slides/slide5.xml" Id="R258a08a098574758" /><Relationship Type="http://schemas.openxmlformats.org/officeDocument/2006/relationships/slide" Target="/ppt/slides/slide6.xml" Id="R4feb1e6bbd6a415a" /><Relationship Type="http://schemas.openxmlformats.org/officeDocument/2006/relationships/slide" Target="/ppt/slides/slide7.xml" Id="R6c3131096f64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f77dbfd46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59c988834cf2" /><Relationship Type="http://schemas.openxmlformats.org/officeDocument/2006/relationships/theme" Target="/ppt/slideMasters/theme/theme1.xml" Id="Rb02613b993ea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b59c98883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de549f2b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5b3f7f5f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c372a3c70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cf3c1fd7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034ca0cd1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47562b19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041eb576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SPURS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CHRISTINE HORNE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 MORTEN EIDE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 MARTE EIDE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