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8ee643de494a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ee53eb204741e9"/>
  </p:sldMasterIdLst>
  <p:sldIdLst>
    <p:sldId xmlns:r="http://schemas.openxmlformats.org/officeDocument/2006/relationships" id="256" r:id="R63dbb3ffc790447e"/>
    <p:sldId xmlns:r="http://schemas.openxmlformats.org/officeDocument/2006/relationships" id="257" r:id="Rd6199f4f50e649ff"/>
    <p:sldId xmlns:r="http://schemas.openxmlformats.org/officeDocument/2006/relationships" id="258" r:id="R4f2d216a94e14c2f"/>
    <p:sldId xmlns:r="http://schemas.openxmlformats.org/officeDocument/2006/relationships" id="259" r:id="Rca643f7e84854fd7"/>
    <p:sldId xmlns:r="http://schemas.openxmlformats.org/officeDocument/2006/relationships" id="260" r:id="R9898610781144b81"/>
    <p:sldId xmlns:r="http://schemas.openxmlformats.org/officeDocument/2006/relationships" id="261" r:id="Rf90507b93a344364"/>
    <p:sldId xmlns:r="http://schemas.openxmlformats.org/officeDocument/2006/relationships" id="262" r:id="Rd733d0e90b064c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ee53eb204741e9" /><Relationship Type="http://schemas.openxmlformats.org/officeDocument/2006/relationships/slide" Target="/ppt/slides/slide1.xml" Id="R63dbb3ffc790447e" /><Relationship Type="http://schemas.openxmlformats.org/officeDocument/2006/relationships/slide" Target="/ppt/slides/slide2.xml" Id="Rd6199f4f50e649ff" /><Relationship Type="http://schemas.openxmlformats.org/officeDocument/2006/relationships/slide" Target="/ppt/slides/slide3.xml" Id="R4f2d216a94e14c2f" /><Relationship Type="http://schemas.openxmlformats.org/officeDocument/2006/relationships/slide" Target="/ppt/slides/slide4.xml" Id="Rca643f7e84854fd7" /><Relationship Type="http://schemas.openxmlformats.org/officeDocument/2006/relationships/slide" Target="/ppt/slides/slide5.xml" Id="R9898610781144b81" /><Relationship Type="http://schemas.openxmlformats.org/officeDocument/2006/relationships/slide" Target="/ppt/slides/slide6.xml" Id="Rf90507b93a344364" /><Relationship Type="http://schemas.openxmlformats.org/officeDocument/2006/relationships/slide" Target="/ppt/slides/slide7.xml" Id="Rd733d0e90b064c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b41f0ac9f44a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d1e6ef65a4f42" /><Relationship Type="http://schemas.openxmlformats.org/officeDocument/2006/relationships/theme" Target="/ppt/slideMasters/theme/theme1.xml" Id="R83f9b3743f0b4b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8d1e6ef65a4f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b651ceaff40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fd84d7fa34e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369fe87964c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e1d901a2545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3c658c0e14e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88d2c10d34f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83759aa114e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STEVNING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STEVNING HOLDING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−724 314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52 047 594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60 746 855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STEVNING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Theodor Hansens vei 12E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989 967 444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