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2f242660704a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4064742b3b457a"/>
  </p:sldMasterIdLst>
  <p:sldIdLst>
    <p:sldId xmlns:r="http://schemas.openxmlformats.org/officeDocument/2006/relationships" id="256" r:id="Rd8c4b0b9f49642fe"/>
    <p:sldId xmlns:r="http://schemas.openxmlformats.org/officeDocument/2006/relationships" id="257" r:id="R1a346ddbd94c4701"/>
    <p:sldId xmlns:r="http://schemas.openxmlformats.org/officeDocument/2006/relationships" id="258" r:id="Ref2a2cdb093a41bf"/>
    <p:sldId xmlns:r="http://schemas.openxmlformats.org/officeDocument/2006/relationships" id="259" r:id="R94670689f64e4770"/>
    <p:sldId xmlns:r="http://schemas.openxmlformats.org/officeDocument/2006/relationships" id="260" r:id="R3987e34a1a2c4eab"/>
    <p:sldId xmlns:r="http://schemas.openxmlformats.org/officeDocument/2006/relationships" id="261" r:id="R332796ae2e124aed"/>
    <p:sldId xmlns:r="http://schemas.openxmlformats.org/officeDocument/2006/relationships" id="262" r:id="Rb77d36b9e14843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4064742b3b457a" /><Relationship Type="http://schemas.openxmlformats.org/officeDocument/2006/relationships/slide" Target="/ppt/slides/slide1.xml" Id="Rd8c4b0b9f49642fe" /><Relationship Type="http://schemas.openxmlformats.org/officeDocument/2006/relationships/slide" Target="/ppt/slides/slide2.xml" Id="R1a346ddbd94c4701" /><Relationship Type="http://schemas.openxmlformats.org/officeDocument/2006/relationships/slide" Target="/ppt/slides/slide3.xml" Id="Ref2a2cdb093a41bf" /><Relationship Type="http://schemas.openxmlformats.org/officeDocument/2006/relationships/slide" Target="/ppt/slides/slide4.xml" Id="R94670689f64e4770" /><Relationship Type="http://schemas.openxmlformats.org/officeDocument/2006/relationships/slide" Target="/ppt/slides/slide5.xml" Id="R3987e34a1a2c4eab" /><Relationship Type="http://schemas.openxmlformats.org/officeDocument/2006/relationships/slide" Target="/ppt/slides/slide6.xml" Id="R332796ae2e124aed" /><Relationship Type="http://schemas.openxmlformats.org/officeDocument/2006/relationships/slide" Target="/ppt/slides/slide7.xml" Id="Rb77d36b9e14843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79706db53247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3f6e2d3c14d5f" /><Relationship Type="http://schemas.openxmlformats.org/officeDocument/2006/relationships/theme" Target="/ppt/slideMasters/theme/theme1.xml" Id="R82277f185c8048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23f6e2d3c14d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ea5b6c11449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3026f2dd44b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9ccd632f449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2fa7e372e4a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50c003a5a4a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cb06536db47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c05243c1f4e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STRANNA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307 775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−120 285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1 875 587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13 628 386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13 862 020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PETTER BIRKELAND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Bioddgaten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4878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989 967 487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STRANNA AS</a:t>
            </a:r>
          </a:p>
        </p:txBody>
      </p:sp>
    </p:spTree>
  </p:cSld>
  <p:clrMapOvr>
    <a:masterClrMapping xmlns:a="http://schemas.openxmlformats.org/drawingml/2006/main"/>
  </p:clrMapOvr>
</p:sld>
</file>