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278e37e20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f33fb412f430f"/>
  </p:sldMasterIdLst>
  <p:sldIdLst>
    <p:sldId xmlns:r="http://schemas.openxmlformats.org/officeDocument/2006/relationships" id="256" r:id="R51f6d89ef0904c3f"/>
    <p:sldId xmlns:r="http://schemas.openxmlformats.org/officeDocument/2006/relationships" id="257" r:id="R5b3c9e744e0d468d"/>
    <p:sldId xmlns:r="http://schemas.openxmlformats.org/officeDocument/2006/relationships" id="258" r:id="R7989b4e210a54840"/>
    <p:sldId xmlns:r="http://schemas.openxmlformats.org/officeDocument/2006/relationships" id="259" r:id="Rf78597498063458d"/>
    <p:sldId xmlns:r="http://schemas.openxmlformats.org/officeDocument/2006/relationships" id="260" r:id="Ree008b89e23b453c"/>
    <p:sldId xmlns:r="http://schemas.openxmlformats.org/officeDocument/2006/relationships" id="261" r:id="Ra740d4e7754e4a0e"/>
    <p:sldId xmlns:r="http://schemas.openxmlformats.org/officeDocument/2006/relationships" id="262" r:id="R806691d192ab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f33fb412f430f" /><Relationship Type="http://schemas.openxmlformats.org/officeDocument/2006/relationships/slide" Target="/ppt/slides/slide1.xml" Id="R51f6d89ef0904c3f" /><Relationship Type="http://schemas.openxmlformats.org/officeDocument/2006/relationships/slide" Target="/ppt/slides/slide2.xml" Id="R5b3c9e744e0d468d" /><Relationship Type="http://schemas.openxmlformats.org/officeDocument/2006/relationships/slide" Target="/ppt/slides/slide3.xml" Id="R7989b4e210a54840" /><Relationship Type="http://schemas.openxmlformats.org/officeDocument/2006/relationships/slide" Target="/ppt/slides/slide4.xml" Id="Rf78597498063458d" /><Relationship Type="http://schemas.openxmlformats.org/officeDocument/2006/relationships/slide" Target="/ppt/slides/slide5.xml" Id="Ree008b89e23b453c" /><Relationship Type="http://schemas.openxmlformats.org/officeDocument/2006/relationships/slide" Target="/ppt/slides/slide6.xml" Id="Ra740d4e7754e4a0e" /><Relationship Type="http://schemas.openxmlformats.org/officeDocument/2006/relationships/slide" Target="/ppt/slides/slide7.xml" Id="R806691d192ab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4881fae15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c3ae7292e47b8" /><Relationship Type="http://schemas.openxmlformats.org/officeDocument/2006/relationships/theme" Target="/ppt/slideMasters/theme/theme1.xml" Id="R058be93c1151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c3ae7292e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56b62484f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d56060894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4131804a0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53302ecc44f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5cfb83064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4339e13e6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a0be91ae8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VALOGIANT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VALOGIANT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53 879 976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53 941 602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OTTERBECK GRAVRÅK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OTTERBECK GRAVRÅK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 GRAVRÅK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Orrebakken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