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027402fb4645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7112eba1374058"/>
  </p:sldMasterIdLst>
  <p:sldIdLst>
    <p:sldId xmlns:r="http://schemas.openxmlformats.org/officeDocument/2006/relationships" id="256" r:id="Rd664ecd621804d9e"/>
    <p:sldId xmlns:r="http://schemas.openxmlformats.org/officeDocument/2006/relationships" id="257" r:id="Rdc68bfb5819e4fd2"/>
    <p:sldId xmlns:r="http://schemas.openxmlformats.org/officeDocument/2006/relationships" id="258" r:id="Ra40497e877b742f7"/>
    <p:sldId xmlns:r="http://schemas.openxmlformats.org/officeDocument/2006/relationships" id="259" r:id="R79c717fcfcff42fb"/>
    <p:sldId xmlns:r="http://schemas.openxmlformats.org/officeDocument/2006/relationships" id="260" r:id="Rcef43a11d0dc4967"/>
    <p:sldId xmlns:r="http://schemas.openxmlformats.org/officeDocument/2006/relationships" id="261" r:id="Rf86239192ec94029"/>
    <p:sldId xmlns:r="http://schemas.openxmlformats.org/officeDocument/2006/relationships" id="262" r:id="R6711466929e445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7112eba1374058" /><Relationship Type="http://schemas.openxmlformats.org/officeDocument/2006/relationships/slide" Target="/ppt/slides/slide1.xml" Id="Rd664ecd621804d9e" /><Relationship Type="http://schemas.openxmlformats.org/officeDocument/2006/relationships/slide" Target="/ppt/slides/slide2.xml" Id="Rdc68bfb5819e4fd2" /><Relationship Type="http://schemas.openxmlformats.org/officeDocument/2006/relationships/slide" Target="/ppt/slides/slide3.xml" Id="Ra40497e877b742f7" /><Relationship Type="http://schemas.openxmlformats.org/officeDocument/2006/relationships/slide" Target="/ppt/slides/slide4.xml" Id="R79c717fcfcff42fb" /><Relationship Type="http://schemas.openxmlformats.org/officeDocument/2006/relationships/slide" Target="/ppt/slides/slide5.xml" Id="Rcef43a11d0dc4967" /><Relationship Type="http://schemas.openxmlformats.org/officeDocument/2006/relationships/slide" Target="/ppt/slides/slide6.xml" Id="Rf86239192ec94029" /><Relationship Type="http://schemas.openxmlformats.org/officeDocument/2006/relationships/slide" Target="/ppt/slides/slide7.xml" Id="R6711466929e445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6868dee05c46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dee83f8044929" /><Relationship Type="http://schemas.openxmlformats.org/officeDocument/2006/relationships/theme" Target="/ppt/slideMasters/theme/theme1.xml" Id="Rb5121d132ec242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1dee83f80449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9db56562b41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2724a3c944e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ddc633a9f49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bee7ae3874e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9490cf85a4c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5737aaaf84c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02d449e6f43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ØYVIND 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BAKKEN AS ble etablert [år] og holder til i Helgeroa.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420 905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204 477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520 739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2 492 328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2 639 003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BAKKEN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Søndersrødveien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3295 Helgeroa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oyvind.bakken@bedriftsraadgiverne.no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www.bedriftsraadgiverne.no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