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cd63d040f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be3e2cd304fa1"/>
  </p:sldMasterIdLst>
  <p:sldIdLst>
    <p:sldId xmlns:r="http://schemas.openxmlformats.org/officeDocument/2006/relationships" id="256" r:id="Rfb8c133cc3454eba"/>
    <p:sldId xmlns:r="http://schemas.openxmlformats.org/officeDocument/2006/relationships" id="257" r:id="Rba7c2101fcc041fe"/>
    <p:sldId xmlns:r="http://schemas.openxmlformats.org/officeDocument/2006/relationships" id="258" r:id="Rb13cb880b302424a"/>
    <p:sldId xmlns:r="http://schemas.openxmlformats.org/officeDocument/2006/relationships" id="259" r:id="R3970a12eec084b5d"/>
    <p:sldId xmlns:r="http://schemas.openxmlformats.org/officeDocument/2006/relationships" id="260" r:id="Ra677c5c29d2543c0"/>
    <p:sldId xmlns:r="http://schemas.openxmlformats.org/officeDocument/2006/relationships" id="261" r:id="R6aaa60d19f4e4836"/>
    <p:sldId xmlns:r="http://schemas.openxmlformats.org/officeDocument/2006/relationships" id="262" r:id="Red42308d9abb48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be3e2cd304fa1" /><Relationship Type="http://schemas.openxmlformats.org/officeDocument/2006/relationships/slide" Target="/ppt/slides/slide1.xml" Id="Rfb8c133cc3454eba" /><Relationship Type="http://schemas.openxmlformats.org/officeDocument/2006/relationships/slide" Target="/ppt/slides/slide2.xml" Id="Rba7c2101fcc041fe" /><Relationship Type="http://schemas.openxmlformats.org/officeDocument/2006/relationships/slide" Target="/ppt/slides/slide3.xml" Id="Rb13cb880b302424a" /><Relationship Type="http://schemas.openxmlformats.org/officeDocument/2006/relationships/slide" Target="/ppt/slides/slide4.xml" Id="R3970a12eec084b5d" /><Relationship Type="http://schemas.openxmlformats.org/officeDocument/2006/relationships/slide" Target="/ppt/slides/slide5.xml" Id="Ra677c5c29d2543c0" /><Relationship Type="http://schemas.openxmlformats.org/officeDocument/2006/relationships/slide" Target="/ppt/slides/slide6.xml" Id="R6aaa60d19f4e4836" /><Relationship Type="http://schemas.openxmlformats.org/officeDocument/2006/relationships/slide" Target="/ppt/slides/slide7.xml" Id="Red42308d9abb48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ef513ab89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995873e004e5b" /><Relationship Type="http://schemas.openxmlformats.org/officeDocument/2006/relationships/theme" Target="/ppt/slideMasters/theme/theme1.xml" Id="R534b92f4e767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c995873e00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45d2cdf2c47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9f6dbb78f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9878bf812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821aaefa24f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598321c1446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70799ab5c42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1398bc7f448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BORR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BORR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64 928 932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7 479 724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5 821 849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8 020 109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17 200 732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ENERGIMA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JARLE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jarle@byggogborr.no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989 973 983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BORR AS</a:t>
            </a:r>
          </a:p>
        </p:txBody>
      </p:sp>
    </p:spTree>
  </p:cSld>
  <p:clrMapOvr>
    <a:masterClrMapping xmlns:a="http://schemas.openxmlformats.org/drawingml/2006/main"/>
  </p:clrMapOvr>
</p:sld>
</file>