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53cd279b984c9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f9da7166ad4f41"/>
  </p:sldMasterIdLst>
  <p:sldIdLst>
    <p:sldId xmlns:r="http://schemas.openxmlformats.org/officeDocument/2006/relationships" id="256" r:id="R23d0bd9bfc80474a"/>
    <p:sldId xmlns:r="http://schemas.openxmlformats.org/officeDocument/2006/relationships" id="257" r:id="Ra9295e101bb04525"/>
    <p:sldId xmlns:r="http://schemas.openxmlformats.org/officeDocument/2006/relationships" id="258" r:id="R05e67fccc1c84480"/>
    <p:sldId xmlns:r="http://schemas.openxmlformats.org/officeDocument/2006/relationships" id="259" r:id="R514563441480421d"/>
    <p:sldId xmlns:r="http://schemas.openxmlformats.org/officeDocument/2006/relationships" id="260" r:id="R322beb0705ee4b73"/>
    <p:sldId xmlns:r="http://schemas.openxmlformats.org/officeDocument/2006/relationships" id="261" r:id="R95f5d285fb094ced"/>
    <p:sldId xmlns:r="http://schemas.openxmlformats.org/officeDocument/2006/relationships" id="262" r:id="Rb7ce135ebb5d44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f9da7166ad4f41" /><Relationship Type="http://schemas.openxmlformats.org/officeDocument/2006/relationships/slide" Target="/ppt/slides/slide1.xml" Id="R23d0bd9bfc80474a" /><Relationship Type="http://schemas.openxmlformats.org/officeDocument/2006/relationships/slide" Target="/ppt/slides/slide2.xml" Id="Ra9295e101bb04525" /><Relationship Type="http://schemas.openxmlformats.org/officeDocument/2006/relationships/slide" Target="/ppt/slides/slide3.xml" Id="R05e67fccc1c84480" /><Relationship Type="http://schemas.openxmlformats.org/officeDocument/2006/relationships/slide" Target="/ppt/slides/slide4.xml" Id="R514563441480421d" /><Relationship Type="http://schemas.openxmlformats.org/officeDocument/2006/relationships/slide" Target="/ppt/slides/slide5.xml" Id="R322beb0705ee4b73" /><Relationship Type="http://schemas.openxmlformats.org/officeDocument/2006/relationships/slide" Target="/ppt/slides/slide6.xml" Id="R95f5d285fb094ced" /><Relationship Type="http://schemas.openxmlformats.org/officeDocument/2006/relationships/slide" Target="/ppt/slides/slide7.xml" Id="Rb7ce135ebb5d44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7cc2a6cb5f451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33703ac5bd4f51" /><Relationship Type="http://schemas.openxmlformats.org/officeDocument/2006/relationships/theme" Target="/ppt/slideMasters/theme/theme1.xml" Id="R7f893064347b4e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c33703ac5bd4f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ca8c4da8f74e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0a572d81745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0d53615ca42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6fff3f57b41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c84226f01d47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6a37533edd44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de390061e847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BRL-INVEST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BRL-INVEST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BRL-INVEST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BRL-INVEST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BRL-INVEST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BRL-INVEST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431 620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2 914 936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2 914 936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BRL-INVEST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REIDAR LØLAND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BRL-INVEST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Furuveien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4314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989 975 897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BRL-INVEST AS</a:t>
            </a:r>
          </a:p>
        </p:txBody>
      </p:sp>
    </p:spTree>
  </p:cSld>
  <p:clrMapOvr>
    <a:masterClrMapping xmlns:a="http://schemas.openxmlformats.org/drawingml/2006/main"/>
  </p:clrMapOvr>
</p:sld>
</file>