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cc74b9c37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69a400272463b"/>
  </p:sldMasterIdLst>
  <p:sldIdLst>
    <p:sldId xmlns:r="http://schemas.openxmlformats.org/officeDocument/2006/relationships" id="256" r:id="Ra45d73b1aea645b1"/>
    <p:sldId xmlns:r="http://schemas.openxmlformats.org/officeDocument/2006/relationships" id="257" r:id="R70475d02319f4edb"/>
    <p:sldId xmlns:r="http://schemas.openxmlformats.org/officeDocument/2006/relationships" id="258" r:id="Rb9f991f605794607"/>
    <p:sldId xmlns:r="http://schemas.openxmlformats.org/officeDocument/2006/relationships" id="259" r:id="R08ffcc38370d4cc6"/>
    <p:sldId xmlns:r="http://schemas.openxmlformats.org/officeDocument/2006/relationships" id="260" r:id="Rf0bbce57883e4875"/>
    <p:sldId xmlns:r="http://schemas.openxmlformats.org/officeDocument/2006/relationships" id="261" r:id="R5869c7386af54bed"/>
    <p:sldId xmlns:r="http://schemas.openxmlformats.org/officeDocument/2006/relationships" id="262" r:id="Ra4f73864c101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69a400272463b" /><Relationship Type="http://schemas.openxmlformats.org/officeDocument/2006/relationships/slide" Target="/ppt/slides/slide1.xml" Id="Ra45d73b1aea645b1" /><Relationship Type="http://schemas.openxmlformats.org/officeDocument/2006/relationships/slide" Target="/ppt/slides/slide2.xml" Id="R70475d02319f4edb" /><Relationship Type="http://schemas.openxmlformats.org/officeDocument/2006/relationships/slide" Target="/ppt/slides/slide3.xml" Id="Rb9f991f605794607" /><Relationship Type="http://schemas.openxmlformats.org/officeDocument/2006/relationships/slide" Target="/ppt/slides/slide4.xml" Id="R08ffcc38370d4cc6" /><Relationship Type="http://schemas.openxmlformats.org/officeDocument/2006/relationships/slide" Target="/ppt/slides/slide5.xml" Id="Rf0bbce57883e4875" /><Relationship Type="http://schemas.openxmlformats.org/officeDocument/2006/relationships/slide" Target="/ppt/slides/slide6.xml" Id="R5869c7386af54bed" /><Relationship Type="http://schemas.openxmlformats.org/officeDocument/2006/relationships/slide" Target="/ppt/slides/slide7.xml" Id="Ra4f73864c101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5505b96b7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65b499804056" /><Relationship Type="http://schemas.openxmlformats.org/officeDocument/2006/relationships/theme" Target="/ppt/slideMasters/theme/theme1.xml" Id="R97d5c923875a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265b49980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f675c2ae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1bbd709c2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7fae19ed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28ec30476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c1fbeef844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d7753f7c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248e3aa0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FRODE 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HASSEL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41 767 412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48 780 594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FJELDSETH HASSEL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ARNE FJELDSETH HASSEL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HASSEL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989 976 273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