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258ed7d31740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ed31664c824ad3"/>
  </p:sldMasterIdLst>
  <p:sldIdLst>
    <p:sldId xmlns:r="http://schemas.openxmlformats.org/officeDocument/2006/relationships" id="256" r:id="Rc6df7d9f522a45a5"/>
    <p:sldId xmlns:r="http://schemas.openxmlformats.org/officeDocument/2006/relationships" id="257" r:id="R634ccd2c6b454e12"/>
    <p:sldId xmlns:r="http://schemas.openxmlformats.org/officeDocument/2006/relationships" id="258" r:id="R9d92618c1c93427c"/>
    <p:sldId xmlns:r="http://schemas.openxmlformats.org/officeDocument/2006/relationships" id="259" r:id="R306dd6716fcb4fa8"/>
    <p:sldId xmlns:r="http://schemas.openxmlformats.org/officeDocument/2006/relationships" id="260" r:id="Rb1ce8edbc11249cb"/>
    <p:sldId xmlns:r="http://schemas.openxmlformats.org/officeDocument/2006/relationships" id="261" r:id="R1ef06a747f7545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d31664c824ad3" /><Relationship Type="http://schemas.openxmlformats.org/officeDocument/2006/relationships/slide" Target="/ppt/slides/slide1.xml" Id="Rc6df7d9f522a45a5" /><Relationship Type="http://schemas.openxmlformats.org/officeDocument/2006/relationships/slide" Target="/ppt/slides/slide2.xml" Id="R634ccd2c6b454e12" /><Relationship Type="http://schemas.openxmlformats.org/officeDocument/2006/relationships/slide" Target="/ppt/slides/slide3.xml" Id="R9d92618c1c93427c" /><Relationship Type="http://schemas.openxmlformats.org/officeDocument/2006/relationships/slide" Target="/ppt/slides/slide4.xml" Id="R306dd6716fcb4fa8" /><Relationship Type="http://schemas.openxmlformats.org/officeDocument/2006/relationships/slide" Target="/ppt/slides/slide5.xml" Id="Rb1ce8edbc11249cb" /><Relationship Type="http://schemas.openxmlformats.org/officeDocument/2006/relationships/slide" Target="/ppt/slides/slide6.xml" Id="R1ef06a747f7545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cc065d55c41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c507283284a8c" /><Relationship Type="http://schemas.openxmlformats.org/officeDocument/2006/relationships/theme" Target="/ppt/slideMasters/theme/theme1.xml" Id="Rd332c5b6a521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ec507283284a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73a24343348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e20f93d3943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6895134d64f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ed87d38bb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7197583da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952ede8024d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THEISEN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THEISEN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THEISEN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THEISEN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THEISEN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THEISEN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THEISEN ARNE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THEISEN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989 983 237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THEISEN INVEST AS</a:t>
            </a:r>
          </a:p>
        </p:txBody>
      </p:sp>
    </p:spTree>
  </p:cSld>
  <p:clrMapOvr>
    <a:masterClrMapping xmlns:a="http://schemas.openxmlformats.org/drawingml/2006/main"/>
  </p:clrMapOvr>
</p:sld>
</file>