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9aed201c8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a1430ab91459f"/>
  </p:sldMasterIdLst>
  <p:sldIdLst>
    <p:sldId xmlns:r="http://schemas.openxmlformats.org/officeDocument/2006/relationships" id="256" r:id="R681d26f0878f4f02"/>
    <p:sldId xmlns:r="http://schemas.openxmlformats.org/officeDocument/2006/relationships" id="257" r:id="R61efecb79c0843e7"/>
    <p:sldId xmlns:r="http://schemas.openxmlformats.org/officeDocument/2006/relationships" id="258" r:id="Rb9ed8e35b81b4c69"/>
    <p:sldId xmlns:r="http://schemas.openxmlformats.org/officeDocument/2006/relationships" id="259" r:id="R0d31b73327b2487d"/>
    <p:sldId xmlns:r="http://schemas.openxmlformats.org/officeDocument/2006/relationships" id="260" r:id="Rcb213f3e07324445"/>
    <p:sldId xmlns:r="http://schemas.openxmlformats.org/officeDocument/2006/relationships" id="261" r:id="R64e43f0d1fa3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a1430ab91459f" /><Relationship Type="http://schemas.openxmlformats.org/officeDocument/2006/relationships/slide" Target="/ppt/slides/slide1.xml" Id="R681d26f0878f4f02" /><Relationship Type="http://schemas.openxmlformats.org/officeDocument/2006/relationships/slide" Target="/ppt/slides/slide2.xml" Id="R61efecb79c0843e7" /><Relationship Type="http://schemas.openxmlformats.org/officeDocument/2006/relationships/slide" Target="/ppt/slides/slide3.xml" Id="Rb9ed8e35b81b4c69" /><Relationship Type="http://schemas.openxmlformats.org/officeDocument/2006/relationships/slide" Target="/ppt/slides/slide4.xml" Id="R0d31b73327b2487d" /><Relationship Type="http://schemas.openxmlformats.org/officeDocument/2006/relationships/slide" Target="/ppt/slides/slide5.xml" Id="Rcb213f3e07324445" /><Relationship Type="http://schemas.openxmlformats.org/officeDocument/2006/relationships/slide" Target="/ppt/slides/slide6.xml" Id="R64e43f0d1fa3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c21371099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b7ea89fc4bfe" /><Relationship Type="http://schemas.openxmlformats.org/officeDocument/2006/relationships/theme" Target="/ppt/slideMasters/theme/theme1.xml" Id="R42b23f119cab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3b7ea89fc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84de0c61e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06521da70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70e1a7014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ef3f2065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2132ee87b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f0f178fd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TMF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office.norway@tmf-group.com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www.tmf-group.com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