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fca8cb7ba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2b50bd5a5495f"/>
  </p:sldMasterIdLst>
  <p:sldIdLst>
    <p:sldId xmlns:r="http://schemas.openxmlformats.org/officeDocument/2006/relationships" id="256" r:id="Rf4cc602a5fcd4a9f"/>
    <p:sldId xmlns:r="http://schemas.openxmlformats.org/officeDocument/2006/relationships" id="257" r:id="R58fd3343b61f40f8"/>
    <p:sldId xmlns:r="http://schemas.openxmlformats.org/officeDocument/2006/relationships" id="258" r:id="R5df1e46de1a74586"/>
    <p:sldId xmlns:r="http://schemas.openxmlformats.org/officeDocument/2006/relationships" id="259" r:id="R8114bd8df9984c27"/>
    <p:sldId xmlns:r="http://schemas.openxmlformats.org/officeDocument/2006/relationships" id="260" r:id="R54ad4ad61ca94d2a"/>
    <p:sldId xmlns:r="http://schemas.openxmlformats.org/officeDocument/2006/relationships" id="261" r:id="R7a42e81713f645ae"/>
    <p:sldId xmlns:r="http://schemas.openxmlformats.org/officeDocument/2006/relationships" id="262" r:id="R20b0bdffa2fc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2b50bd5a5495f" /><Relationship Type="http://schemas.openxmlformats.org/officeDocument/2006/relationships/slide" Target="/ppt/slides/slide1.xml" Id="Rf4cc602a5fcd4a9f" /><Relationship Type="http://schemas.openxmlformats.org/officeDocument/2006/relationships/slide" Target="/ppt/slides/slide2.xml" Id="R58fd3343b61f40f8" /><Relationship Type="http://schemas.openxmlformats.org/officeDocument/2006/relationships/slide" Target="/ppt/slides/slide3.xml" Id="R5df1e46de1a74586" /><Relationship Type="http://schemas.openxmlformats.org/officeDocument/2006/relationships/slide" Target="/ppt/slides/slide4.xml" Id="R8114bd8df9984c27" /><Relationship Type="http://schemas.openxmlformats.org/officeDocument/2006/relationships/slide" Target="/ppt/slides/slide5.xml" Id="R54ad4ad61ca94d2a" /><Relationship Type="http://schemas.openxmlformats.org/officeDocument/2006/relationships/slide" Target="/ppt/slides/slide6.xml" Id="R7a42e81713f645ae" /><Relationship Type="http://schemas.openxmlformats.org/officeDocument/2006/relationships/slide" Target="/ppt/slides/slide7.xml" Id="R20b0bdffa2fc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bcbc625a2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1a21c66f4862" /><Relationship Type="http://schemas.openxmlformats.org/officeDocument/2006/relationships/theme" Target="/ppt/slideMasters/theme/theme1.xml" Id="R041a8ea5d606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41a21c66f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4822cd39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32d196f7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c81c7930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3d3b707ae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8483588db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237dd6f9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28f4b3e00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TMF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TMF NORWAY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118 600 858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12 749 834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32 019 047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87 016 654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TMF HOLDING INTERNATIONAL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office.norway@tmf-group.com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www.tmf-group.com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TMF NORWAY AS</a:t>
            </a:r>
          </a:p>
        </p:txBody>
      </p:sp>
    </p:spTree>
  </p:cSld>
  <p:clrMapOvr>
    <a:masterClrMapping xmlns:a="http://schemas.openxmlformats.org/drawingml/2006/main"/>
  </p:clrMapOvr>
</p:sld>
</file>