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9d758a309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37e2d1b9141af"/>
  </p:sldMasterIdLst>
  <p:sldIdLst>
    <p:sldId xmlns:r="http://schemas.openxmlformats.org/officeDocument/2006/relationships" id="256" r:id="R145bf7c8c9e64438"/>
    <p:sldId xmlns:r="http://schemas.openxmlformats.org/officeDocument/2006/relationships" id="257" r:id="R75ebf9eaa5be4fc3"/>
    <p:sldId xmlns:r="http://schemas.openxmlformats.org/officeDocument/2006/relationships" id="258" r:id="Redb84404b52243c4"/>
    <p:sldId xmlns:r="http://schemas.openxmlformats.org/officeDocument/2006/relationships" id="259" r:id="R5f461ee9c08e4b9e"/>
    <p:sldId xmlns:r="http://schemas.openxmlformats.org/officeDocument/2006/relationships" id="260" r:id="R190e81efe1744ce6"/>
    <p:sldId xmlns:r="http://schemas.openxmlformats.org/officeDocument/2006/relationships" id="261" r:id="Rb1927339d2664a70"/>
    <p:sldId xmlns:r="http://schemas.openxmlformats.org/officeDocument/2006/relationships" id="262" r:id="R1f8570646b71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37e2d1b9141af" /><Relationship Type="http://schemas.openxmlformats.org/officeDocument/2006/relationships/slide" Target="/ppt/slides/slide1.xml" Id="R145bf7c8c9e64438" /><Relationship Type="http://schemas.openxmlformats.org/officeDocument/2006/relationships/slide" Target="/ppt/slides/slide2.xml" Id="R75ebf9eaa5be4fc3" /><Relationship Type="http://schemas.openxmlformats.org/officeDocument/2006/relationships/slide" Target="/ppt/slides/slide3.xml" Id="Redb84404b52243c4" /><Relationship Type="http://schemas.openxmlformats.org/officeDocument/2006/relationships/slide" Target="/ppt/slides/slide4.xml" Id="R5f461ee9c08e4b9e" /><Relationship Type="http://schemas.openxmlformats.org/officeDocument/2006/relationships/slide" Target="/ppt/slides/slide5.xml" Id="R190e81efe1744ce6" /><Relationship Type="http://schemas.openxmlformats.org/officeDocument/2006/relationships/slide" Target="/ppt/slides/slide6.xml" Id="Rb1927339d2664a70" /><Relationship Type="http://schemas.openxmlformats.org/officeDocument/2006/relationships/slide" Target="/ppt/slides/slide7.xml" Id="R1f8570646b71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5e6e23512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e4276987248e8" /><Relationship Type="http://schemas.openxmlformats.org/officeDocument/2006/relationships/theme" Target="/ppt/slideMasters/theme/theme1.xml" Id="Rc314d153efa9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e42769872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f33e2df71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431d2d95f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9056f8789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ebf83849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8fbb8c81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ec3e5aaf9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16caac17f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SOMARAS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74 188 300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74 262 924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MARGRETE ASDAHL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v/Solveig Asdahl, Østenåsveien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989 990 314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